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324" r:id="rId3"/>
    <p:sldId id="333" r:id="rId4"/>
    <p:sldId id="287" r:id="rId5"/>
    <p:sldId id="334" r:id="rId6"/>
    <p:sldId id="335" r:id="rId7"/>
    <p:sldId id="264" r:id="rId8"/>
    <p:sldId id="302" r:id="rId9"/>
    <p:sldId id="338" r:id="rId11"/>
    <p:sldId id="337" r:id="rId12"/>
    <p:sldId id="349" r:id="rId13"/>
    <p:sldId id="339" r:id="rId14"/>
    <p:sldId id="340" r:id="rId15"/>
    <p:sldId id="341" r:id="rId16"/>
    <p:sldId id="342" r:id="rId17"/>
    <p:sldId id="343" r:id="rId18"/>
    <p:sldId id="350" r:id="rId19"/>
    <p:sldId id="351" r:id="rId20"/>
    <p:sldId id="352" r:id="rId21"/>
    <p:sldId id="353" r:id="rId22"/>
    <p:sldId id="354" r:id="rId23"/>
    <p:sldId id="355" r:id="rId24"/>
    <p:sldId id="348" r:id="rId25"/>
  </p:sldIdLst>
  <p:sldSz cx="9144000" cy="6858000" type="screen4x3"/>
  <p:notesSz cx="7099300" cy="1023493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onstantia" panose="02030602050306030303" pitchFamily="18"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onstantia" panose="02030602050306030303" pitchFamily="18"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onstantia" panose="02030602050306030303" pitchFamily="18"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onstantia" panose="02030602050306030303" pitchFamily="18"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onstantia" panose="02030602050306030303" pitchFamily="18"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onstantia" panose="02030602050306030303" pitchFamily="18"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onstantia" panose="02030602050306030303" pitchFamily="18"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onstantia" panose="02030602050306030303" pitchFamily="18"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onstantia" panose="02030602050306030303" pitchFamily="18"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C61BB"/>
    <a:srgbClr val="00CC00"/>
    <a:srgbClr val="009900"/>
    <a:srgbClr val="FF3300"/>
    <a:srgbClr val="FF0000"/>
    <a:srgbClr val="FF3737"/>
    <a:srgbClr val="FF4537"/>
    <a:srgbClr val="FC68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92"/>
    <p:restoredTop sz="94708"/>
  </p:normalViewPr>
  <p:slideViewPr>
    <p:cSldViewPr showGuides="1">
      <p:cViewPr varScale="1">
        <p:scale>
          <a:sx n="66" d="100"/>
          <a:sy n="66" d="100"/>
        </p:scale>
        <p:origin x="-1506" y="-114"/>
      </p:cViewPr>
      <p:guideLst>
        <p:guide orient="horz" pos="2164"/>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oleObject" Target="file:///D:\&#19996;&#33694;&#32724;&#20809;\1&#28023;&#20449;&#19994;&#21153;\1&#28023;&#20449;&#23485;&#24102;\2019&#24180;&#38144;&#21806;&#39069;&#32479;&#35745;20030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[2019年销售额统计200303.xlsx]Sheet2!$A$2</c:f>
              <c:strCache>
                <c:ptCount val="1"/>
                <c:pt idx="0">
                  <c:v>2015年</c:v>
                </c:pt>
              </c:strCache>
            </c:strRef>
          </c:tx>
          <c:spPr>
            <a:solidFill>
              <a:schemeClr val="accent1"/>
            </a:solidFill>
            <a:ln>
              <a:noFill/>
            </a:ln>
            <a:effectLst/>
          </c:spPr>
          <c:invertIfNegative val="0"/>
          <c:dLbls>
            <c:delete val="1"/>
          </c:dLbls>
          <c:cat>
            <c:strRef>
              <c:f>[2019年销售额统计200303.xlsx]Sheet2!$B$1</c:f>
              <c:strCache>
                <c:ptCount val="1"/>
                <c:pt idx="0">
                  <c:v>（万元）</c:v>
                </c:pt>
              </c:strCache>
            </c:strRef>
          </c:cat>
          <c:val>
            <c:numRef>
              <c:f>[2019年销售额统计200303.xlsx]Sheet2!$B$2</c:f>
              <c:numCache>
                <c:formatCode>General</c:formatCode>
                <c:ptCount val="1"/>
                <c:pt idx="0">
                  <c:v>28795</c:v>
                </c:pt>
              </c:numCache>
            </c:numRef>
          </c:val>
        </c:ser>
        <c:ser>
          <c:idx val="1"/>
          <c:order val="1"/>
          <c:tx>
            <c:strRef>
              <c:f>[2019年销售额统计200303.xlsx]Sheet2!$A$3</c:f>
              <c:strCache>
                <c:ptCount val="1"/>
                <c:pt idx="0">
                  <c:v>2016年</c:v>
                </c:pt>
              </c:strCache>
            </c:strRef>
          </c:tx>
          <c:spPr>
            <a:solidFill>
              <a:schemeClr val="accent2"/>
            </a:solidFill>
            <a:ln>
              <a:noFill/>
            </a:ln>
            <a:effectLst/>
          </c:spPr>
          <c:invertIfNegative val="0"/>
          <c:dLbls>
            <c:delete val="1"/>
          </c:dLbls>
          <c:cat>
            <c:strRef>
              <c:f>[2019年销售额统计200303.xlsx]Sheet2!$B$1</c:f>
              <c:strCache>
                <c:ptCount val="1"/>
                <c:pt idx="0">
                  <c:v>（万元）</c:v>
                </c:pt>
              </c:strCache>
            </c:strRef>
          </c:cat>
          <c:val>
            <c:numRef>
              <c:f>[2019年销售额统计200303.xlsx]Sheet2!$B$3</c:f>
              <c:numCache>
                <c:formatCode>General</c:formatCode>
                <c:ptCount val="1"/>
                <c:pt idx="0">
                  <c:v>30237</c:v>
                </c:pt>
              </c:numCache>
            </c:numRef>
          </c:val>
        </c:ser>
        <c:ser>
          <c:idx val="2"/>
          <c:order val="2"/>
          <c:tx>
            <c:strRef>
              <c:f>[2019年销售额统计200303.xlsx]Sheet2!$A$4</c:f>
              <c:strCache>
                <c:ptCount val="1"/>
                <c:pt idx="0">
                  <c:v>2017年</c:v>
                </c:pt>
              </c:strCache>
            </c:strRef>
          </c:tx>
          <c:spPr>
            <a:solidFill>
              <a:schemeClr val="accent3"/>
            </a:solidFill>
            <a:ln>
              <a:noFill/>
            </a:ln>
            <a:effectLst/>
          </c:spPr>
          <c:invertIfNegative val="0"/>
          <c:dLbls>
            <c:delete val="1"/>
          </c:dLbls>
          <c:cat>
            <c:strRef>
              <c:f>[2019年销售额统计200303.xlsx]Sheet2!$B$1</c:f>
              <c:strCache>
                <c:ptCount val="1"/>
                <c:pt idx="0">
                  <c:v>（万元）</c:v>
                </c:pt>
              </c:strCache>
            </c:strRef>
          </c:cat>
          <c:val>
            <c:numRef>
              <c:f>[2019年销售额统计200303.xlsx]Sheet2!$B$4</c:f>
              <c:numCache>
                <c:formatCode>General</c:formatCode>
                <c:ptCount val="1"/>
                <c:pt idx="0">
                  <c:v>42165</c:v>
                </c:pt>
              </c:numCache>
            </c:numRef>
          </c:val>
        </c:ser>
        <c:ser>
          <c:idx val="3"/>
          <c:order val="3"/>
          <c:tx>
            <c:strRef>
              <c:f>[2019年销售额统计200303.xlsx]Sheet2!$A$5</c:f>
              <c:strCache>
                <c:ptCount val="1"/>
                <c:pt idx="0">
                  <c:v>2018年</c:v>
                </c:pt>
              </c:strCache>
            </c:strRef>
          </c:tx>
          <c:spPr>
            <a:solidFill>
              <a:schemeClr val="accent4"/>
            </a:solidFill>
            <a:ln>
              <a:noFill/>
            </a:ln>
            <a:effectLst/>
          </c:spPr>
          <c:invertIfNegative val="0"/>
          <c:dLbls>
            <c:delete val="1"/>
          </c:dLbls>
          <c:cat>
            <c:strRef>
              <c:f>[2019年销售额统计200303.xlsx]Sheet2!$B$1</c:f>
              <c:strCache>
                <c:ptCount val="1"/>
                <c:pt idx="0">
                  <c:v>（万元）</c:v>
                </c:pt>
              </c:strCache>
            </c:strRef>
          </c:cat>
          <c:val>
            <c:numRef>
              <c:f>[2019年销售额统计200303.xlsx]Sheet2!$B$5</c:f>
              <c:numCache>
                <c:formatCode>General</c:formatCode>
                <c:ptCount val="1"/>
                <c:pt idx="0">
                  <c:v>38065</c:v>
                </c:pt>
              </c:numCache>
            </c:numRef>
          </c:val>
        </c:ser>
        <c:ser>
          <c:idx val="4"/>
          <c:order val="4"/>
          <c:tx>
            <c:strRef>
              <c:f>[2019年销售额统计200303.xlsx]Sheet2!$A$6</c:f>
              <c:strCache>
                <c:ptCount val="1"/>
                <c:pt idx="0">
                  <c:v>2019年</c:v>
                </c:pt>
              </c:strCache>
            </c:strRef>
          </c:tx>
          <c:spPr>
            <a:solidFill>
              <a:schemeClr val="accent5"/>
            </a:solidFill>
            <a:ln>
              <a:noFill/>
            </a:ln>
            <a:effectLst/>
          </c:spPr>
          <c:invertIfNegative val="0"/>
          <c:dLbls>
            <c:delete val="1"/>
          </c:dLbls>
          <c:cat>
            <c:strRef>
              <c:f>[2019年销售额统计200303.xlsx]Sheet2!$B$1</c:f>
              <c:strCache>
                <c:ptCount val="1"/>
                <c:pt idx="0">
                  <c:v>（万元）</c:v>
                </c:pt>
              </c:strCache>
            </c:strRef>
          </c:cat>
          <c:val>
            <c:numRef>
              <c:f>[2019年销售额统计200303.xlsx]Sheet2!$B$6</c:f>
              <c:numCache>
                <c:formatCode>General</c:formatCode>
                <c:ptCount val="1"/>
                <c:pt idx="0">
                  <c:v>32865</c:v>
                </c:pt>
              </c:numCache>
            </c:numRef>
          </c:val>
        </c:ser>
        <c:dLbls>
          <c:showLegendKey val="0"/>
          <c:showVal val="0"/>
          <c:showCatName val="0"/>
          <c:showSerName val="0"/>
          <c:showPercent val="0"/>
          <c:showBubbleSize val="0"/>
        </c:dLbls>
        <c:gapWidth val="219"/>
        <c:overlap val="-27"/>
        <c:axId val="113170474"/>
        <c:axId val="312148683"/>
      </c:barChart>
      <c:catAx>
        <c:axId val="113170474"/>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1600" b="0" i="0" u="none" strike="noStrike" kern="1200" cap="none" spc="0" normalizeH="0" baseline="0">
                <a:solidFill>
                  <a:schemeClr val="tx1">
                    <a:lumMod val="65000"/>
                    <a:lumOff val="35000"/>
                  </a:schemeClr>
                </a:solidFill>
                <a:uFill>
                  <a:solidFill>
                    <a:schemeClr val="tx1">
                      <a:lumMod val="65000"/>
                      <a:lumOff val="35000"/>
                    </a:schemeClr>
                  </a:solidFill>
                </a:uFill>
                <a:latin typeface="仿宋" panose="02010609060101010101" charset="-122"/>
                <a:ea typeface="+mn-ea"/>
                <a:cs typeface="+mn-cs"/>
              </a:defRPr>
            </a:pPr>
          </a:p>
        </c:txPr>
        <c:crossAx val="312148683"/>
        <c:crosses val="autoZero"/>
        <c:auto val="1"/>
        <c:lblAlgn val="ctr"/>
        <c:lblOffset val="100"/>
        <c:noMultiLvlLbl val="0"/>
      </c:catAx>
      <c:valAx>
        <c:axId val="3121486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1600" b="0" i="0" u="none" strike="noStrike" kern="1200" cap="none" spc="0" normalizeH="0" baseline="0">
                <a:solidFill>
                  <a:schemeClr val="tx1">
                    <a:lumMod val="65000"/>
                    <a:lumOff val="35000"/>
                  </a:schemeClr>
                </a:solidFill>
                <a:uFill>
                  <a:solidFill>
                    <a:schemeClr val="tx1">
                      <a:lumMod val="65000"/>
                      <a:lumOff val="35000"/>
                    </a:schemeClr>
                  </a:solidFill>
                </a:uFill>
                <a:latin typeface="仿宋" panose="02010609060101010101" charset="-122"/>
                <a:ea typeface="+mn-ea"/>
                <a:cs typeface="+mn-cs"/>
              </a:defRPr>
            </a:pPr>
          </a:p>
        </c:txPr>
        <c:crossAx val="113170474"/>
        <c:crosses val="autoZero"/>
        <c:crossBetween val="between"/>
      </c:valAx>
      <c:spPr>
        <a:noFill/>
        <a:ln>
          <a:noFill/>
        </a:ln>
        <a:effectLst/>
      </c:spPr>
    </c:plotArea>
    <c:legend>
      <c:legendPos val="b"/>
      <c:legendEntry>
        <c:idx val="0"/>
        <c:txPr>
          <a:bodyPr rot="0" spcFirstLastPara="0" vertOverflow="ellipsis" vert="horz" wrap="square" anchor="ctr" anchorCtr="1"/>
          <a:lstStyle/>
          <a:p>
            <a:pPr>
              <a:defRPr lang="zh-CN" sz="1600" b="0" i="0" u="none" strike="noStrike" kern="1200" cap="none" spc="0" normalizeH="0" baseline="0">
                <a:solidFill>
                  <a:schemeClr val="tx1">
                    <a:lumMod val="65000"/>
                    <a:lumOff val="35000"/>
                  </a:schemeClr>
                </a:solidFill>
                <a:uFill>
                  <a:solidFill>
                    <a:schemeClr val="tx1">
                      <a:lumMod val="65000"/>
                      <a:lumOff val="35000"/>
                    </a:schemeClr>
                  </a:solidFill>
                </a:uFill>
                <a:latin typeface="仿宋" panose="02010609060101010101" charset="-122"/>
                <a:ea typeface="+mn-ea"/>
                <a:cs typeface="+mn-cs"/>
              </a:defRPr>
            </a:pPr>
          </a:p>
        </c:txPr>
      </c:legendEntry>
      <c:legendEntry>
        <c:idx val="1"/>
        <c:txPr>
          <a:bodyPr rot="0" spcFirstLastPara="0" vertOverflow="ellipsis" vert="horz" wrap="square" anchor="ctr" anchorCtr="1"/>
          <a:lstStyle/>
          <a:p>
            <a:pPr>
              <a:defRPr lang="zh-CN" sz="1600" b="0" i="0" u="none" strike="noStrike" kern="1200" cap="none" spc="0" normalizeH="0" baseline="0">
                <a:solidFill>
                  <a:schemeClr val="tx1">
                    <a:lumMod val="65000"/>
                    <a:lumOff val="35000"/>
                  </a:schemeClr>
                </a:solidFill>
                <a:uFill>
                  <a:solidFill>
                    <a:schemeClr val="tx1">
                      <a:lumMod val="65000"/>
                      <a:lumOff val="35000"/>
                    </a:schemeClr>
                  </a:solidFill>
                </a:uFill>
                <a:latin typeface="仿宋" panose="02010609060101010101" charset="-122"/>
                <a:ea typeface="+mn-ea"/>
                <a:cs typeface="+mn-cs"/>
              </a:defRPr>
            </a:pPr>
          </a:p>
        </c:txPr>
      </c:legendEntry>
      <c:legendEntry>
        <c:idx val="2"/>
        <c:txPr>
          <a:bodyPr rot="0" spcFirstLastPara="0" vertOverflow="ellipsis" vert="horz" wrap="square" anchor="ctr" anchorCtr="1"/>
          <a:lstStyle/>
          <a:p>
            <a:pPr>
              <a:defRPr lang="zh-CN" sz="1600" b="0" i="0" u="none" strike="noStrike" kern="1200" cap="none" spc="0" normalizeH="0" baseline="0">
                <a:solidFill>
                  <a:schemeClr val="tx1">
                    <a:lumMod val="65000"/>
                    <a:lumOff val="35000"/>
                  </a:schemeClr>
                </a:solidFill>
                <a:uFill>
                  <a:solidFill>
                    <a:schemeClr val="tx1">
                      <a:lumMod val="65000"/>
                      <a:lumOff val="35000"/>
                    </a:schemeClr>
                  </a:solidFill>
                </a:uFill>
                <a:latin typeface="仿宋" panose="02010609060101010101" charset="-122"/>
                <a:ea typeface="+mn-ea"/>
                <a:cs typeface="+mn-cs"/>
              </a:defRPr>
            </a:pPr>
          </a:p>
        </c:txPr>
      </c:legendEntry>
      <c:legendEntry>
        <c:idx val="3"/>
        <c:txPr>
          <a:bodyPr rot="0" spcFirstLastPara="0" vertOverflow="ellipsis" vert="horz" wrap="square" anchor="ctr" anchorCtr="1"/>
          <a:lstStyle/>
          <a:p>
            <a:pPr>
              <a:defRPr lang="zh-CN" sz="1600" b="0" i="0" u="none" strike="noStrike" kern="1200" cap="none" spc="0" normalizeH="0" baseline="0">
                <a:solidFill>
                  <a:schemeClr val="tx1">
                    <a:lumMod val="65000"/>
                    <a:lumOff val="35000"/>
                  </a:schemeClr>
                </a:solidFill>
                <a:uFill>
                  <a:solidFill>
                    <a:schemeClr val="tx1">
                      <a:lumMod val="65000"/>
                      <a:lumOff val="35000"/>
                    </a:schemeClr>
                  </a:solidFill>
                </a:uFill>
                <a:latin typeface="仿宋" panose="02010609060101010101" charset="-122"/>
                <a:ea typeface="+mn-ea"/>
                <a:cs typeface="+mn-cs"/>
              </a:defRPr>
            </a:pPr>
          </a:p>
        </c:txPr>
      </c:legendEntry>
      <c:legendEntry>
        <c:idx val="4"/>
        <c:txPr>
          <a:bodyPr rot="0" spcFirstLastPara="0" vertOverflow="ellipsis" vert="horz" wrap="square" anchor="ctr" anchorCtr="1"/>
          <a:lstStyle/>
          <a:p>
            <a:pPr>
              <a:defRPr lang="zh-CN" sz="1600" b="0" i="0" u="none" strike="noStrike" kern="1200" cap="none" spc="0" normalizeH="0" baseline="0">
                <a:solidFill>
                  <a:schemeClr val="tx1">
                    <a:lumMod val="65000"/>
                    <a:lumOff val="35000"/>
                  </a:schemeClr>
                </a:solidFill>
                <a:uFill>
                  <a:solidFill>
                    <a:schemeClr val="tx1">
                      <a:lumMod val="65000"/>
                      <a:lumOff val="35000"/>
                    </a:schemeClr>
                  </a:solidFill>
                </a:uFill>
                <a:latin typeface="仿宋" panose="02010609060101010101" charset="-122"/>
                <a:ea typeface="+mn-ea"/>
                <a:cs typeface="+mn-cs"/>
              </a:defRPr>
            </a:pPr>
          </a:p>
        </c:txPr>
      </c:legendEntry>
      <c:layout/>
      <c:overlay val="0"/>
      <c:spPr>
        <a:noFill/>
        <a:ln>
          <a:noFill/>
        </a:ln>
        <a:effectLst/>
      </c:spPr>
      <c:txPr>
        <a:bodyPr rot="0" spcFirstLastPara="0" vertOverflow="ellipsis" vert="horz" wrap="square" anchor="ctr" anchorCtr="1"/>
        <a:lstStyle/>
        <a:p>
          <a:pPr>
            <a:defRPr lang="zh-CN" sz="1600" b="0" i="0" u="none" strike="noStrike" kern="1200" cap="none" spc="0" normalizeH="0" baseline="0">
              <a:solidFill>
                <a:schemeClr val="tx1">
                  <a:lumMod val="65000"/>
                  <a:lumOff val="35000"/>
                </a:schemeClr>
              </a:solidFill>
              <a:uFill>
                <a:solidFill>
                  <a:schemeClr val="tx1">
                    <a:lumMod val="65000"/>
                    <a:lumOff val="35000"/>
                  </a:schemeClr>
                </a:solidFill>
              </a:uFill>
              <a:latin typeface="仿宋" panose="02010609060101010101" charset="-122"/>
              <a:ea typeface="+mn-ea"/>
              <a:cs typeface="+mn-cs"/>
            </a:defRPr>
          </a:pPr>
        </a:p>
      </c:txPr>
    </c:legend>
    <c:plotVisOnly val="1"/>
    <c:dispBlanksAs val="gap"/>
    <c:showDLblsOverMax val="0"/>
  </c:chart>
  <c:spPr>
    <a:noFill/>
    <a:ln w="9525" cap="flat" cmpd="sng" algn="ctr">
      <a:solidFill>
        <a:schemeClr val="tx1"/>
      </a:solidFill>
      <a:round/>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6" Type="http://schemas.openxmlformats.org/officeDocument/2006/relationships/image" Target="../media/image86.png"/><Relationship Id="rId5" Type="http://schemas.openxmlformats.org/officeDocument/2006/relationships/image" Target="../media/image70.png"/><Relationship Id="rId4" Type="http://schemas.openxmlformats.org/officeDocument/2006/relationships/image" Target="../media/image85.png"/><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image" Target="../media/image82.jpeg"/></Relationships>
</file>

<file path=ppt/diagrams/_rels/drawing1.xml.rels><?xml version="1.0" encoding="UTF-8" standalone="yes"?>
<Relationships xmlns="http://schemas.openxmlformats.org/package/2006/relationships"><Relationship Id="rId6" Type="http://schemas.openxmlformats.org/officeDocument/2006/relationships/image" Target="../media/image70.png"/><Relationship Id="rId5" Type="http://schemas.openxmlformats.org/officeDocument/2006/relationships/image" Target="../media/image85.png"/><Relationship Id="rId4" Type="http://schemas.openxmlformats.org/officeDocument/2006/relationships/image" Target="../media/image84.png"/><Relationship Id="rId3" Type="http://schemas.openxmlformats.org/officeDocument/2006/relationships/image" Target="../media/image86.png"/><Relationship Id="rId2" Type="http://schemas.openxmlformats.org/officeDocument/2006/relationships/image" Target="../media/image83.png"/><Relationship Id="rId1" Type="http://schemas.openxmlformats.org/officeDocument/2006/relationships/image" Target="../media/image82.jpe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7A4D6F75-1678-4F53-BB7A-752BA8DA84EF}" type="doc">
      <dgm:prSet loTypeId="urn:microsoft.com/office/officeart/2008/layout/AscendingPictureAccentProcess" loCatId="process" qsTypeId="urn:microsoft.com/office/officeart/2005/8/quickstyle/simple1" qsCatId="simple" csTypeId="urn:microsoft.com/office/officeart/2005/8/colors/colorful5" csCatId="colorful" phldr="1"/>
      <dgm:spPr/>
      <dgm:t>
        <a:bodyPr/>
        <a:lstStyle/>
        <a:p>
          <a:endParaRPr lang="zh-CN" altLang="en-US"/>
        </a:p>
      </dgm:t>
    </dgm:pt>
    <dgm:pt modelId="{E04F321B-92F6-4798-AD30-012EAA00F2B0}">
      <dgm:prSet phldrT="[文本]"/>
      <dgm:spPr/>
      <dgm:t>
        <a:bodyPr/>
        <a:lstStyle/>
        <a:p>
          <a:r>
            <a:rPr lang="en-US" altLang="zh-CN" b="1" dirty="0" smtClean="0">
              <a:solidFill>
                <a:schemeClr val="tx1"/>
              </a:solidFill>
            </a:rPr>
            <a:t>SMD /LAMP LED</a:t>
          </a:r>
          <a:endParaRPr lang="zh-CN" altLang="en-US" b="1" dirty="0">
            <a:solidFill>
              <a:schemeClr val="tx1"/>
            </a:solidFill>
          </a:endParaRPr>
        </a:p>
      </dgm:t>
    </dgm:pt>
    <dgm:pt modelId="{760736E9-84FF-45B0-8C3C-648EA34D6BDA}" cxnId="{CF3A6F27-555C-494B-A382-EFE6E33CF9DC}" type="parTrans">
      <dgm:prSet/>
      <dgm:spPr/>
      <dgm:t>
        <a:bodyPr/>
        <a:lstStyle/>
        <a:p>
          <a:endParaRPr lang="zh-CN" altLang="en-US"/>
        </a:p>
      </dgm:t>
    </dgm:pt>
    <dgm:pt modelId="{9135B70F-3526-4C34-B950-102B2C99BE8B}" cxnId="{CF3A6F27-555C-494B-A382-EFE6E33CF9DC}" type="sibTrans">
      <dgm:prSet/>
      <dgm:spPr>
        <a:blipFill rotWithShape="0">
          <a:blip xmlns:r="http://schemas.openxmlformats.org/officeDocument/2006/relationships" r:embed="rId1"/>
          <a:stretch>
            <a:fillRect/>
          </a:stretch>
        </a:blipFill>
      </dgm:spPr>
      <dgm:t>
        <a:bodyPr/>
        <a:lstStyle/>
        <a:p>
          <a:endParaRPr lang="zh-CN" altLang="en-US"/>
        </a:p>
      </dgm:t>
    </dgm:pt>
    <dgm:pt modelId="{34EA5222-7AC3-400B-9184-B7FB450C52A8}">
      <dgm:prSet phldrT="[文本]" custT="1"/>
      <dgm:spPr/>
      <dgm:t>
        <a:bodyPr/>
        <a:lstStyle/>
        <a:p>
          <a:r>
            <a:rPr lang="en-US" altLang="zh-CN" sz="1200" b="1" dirty="0" smtClean="0">
              <a:solidFill>
                <a:schemeClr val="tx1"/>
              </a:solidFill>
            </a:rPr>
            <a:t>LED display  tube  </a:t>
          </a:r>
          <a:endParaRPr lang="zh-CN" altLang="en-US" sz="1200" b="1" dirty="0">
            <a:solidFill>
              <a:schemeClr val="tx1"/>
            </a:solidFill>
          </a:endParaRPr>
        </a:p>
      </dgm:t>
    </dgm:pt>
    <dgm:pt modelId="{BCDD0B08-5CC4-4F9A-83A8-6C74B1AD38CD}" cxnId="{D04BE783-D0EC-4C7C-896B-BB0BBF56E220}" type="parTrans">
      <dgm:prSet/>
      <dgm:spPr/>
      <dgm:t>
        <a:bodyPr/>
        <a:lstStyle/>
        <a:p>
          <a:endParaRPr lang="zh-CN" altLang="en-US"/>
        </a:p>
      </dgm:t>
    </dgm:pt>
    <dgm:pt modelId="{4D6B361A-6CAE-48BB-A1FB-3770183A98D3}" cxnId="{D04BE783-D0EC-4C7C-896B-BB0BBF56E220}" type="sibTrans">
      <dgm:prSet/>
      <dgm:spPr>
        <a:blipFill rotWithShape="0">
          <a:blip xmlns:r="http://schemas.openxmlformats.org/officeDocument/2006/relationships" r:embed="rId2"/>
          <a:stretch>
            <a:fillRect/>
          </a:stretch>
        </a:blipFill>
      </dgm:spPr>
      <dgm:t>
        <a:bodyPr/>
        <a:lstStyle/>
        <a:p>
          <a:endParaRPr lang="zh-CN" altLang="en-US"/>
        </a:p>
      </dgm:t>
    </dgm:pt>
    <dgm:pt modelId="{64C40DA1-9E45-4890-A272-339AD1249475}">
      <dgm:prSet custT="1"/>
      <dgm:spPr/>
      <dgm:t>
        <a:bodyPr/>
        <a:lstStyle/>
        <a:p>
          <a:r>
            <a:rPr lang="en-US" altLang="zh-CN" sz="1200" dirty="0" smtClean="0">
              <a:solidFill>
                <a:schemeClr val="tx1"/>
              </a:solidFill>
            </a:rPr>
            <a:t>Lighting</a:t>
          </a:r>
          <a:r>
            <a:rPr lang="en-US" altLang="zh-CN" sz="1000" b="1" dirty="0" smtClean="0">
              <a:solidFill>
                <a:schemeClr val="tx1"/>
              </a:solidFill>
            </a:rPr>
            <a:t> </a:t>
          </a:r>
          <a:r>
            <a:rPr lang="en-US" altLang="zh-CN" sz="1200" dirty="0" smtClean="0">
              <a:solidFill>
                <a:schemeClr val="tx1"/>
              </a:solidFill>
            </a:rPr>
            <a:t>panel</a:t>
          </a:r>
          <a:endParaRPr lang="zh-CN" altLang="en-US" sz="1200" dirty="0">
            <a:solidFill>
              <a:schemeClr val="tx1"/>
            </a:solidFill>
          </a:endParaRPr>
        </a:p>
      </dgm:t>
    </dgm:pt>
    <dgm:pt modelId="{423F0710-D2F7-4782-B247-6C71898F124E}" cxnId="{2EE69385-C6B3-4DF4-A918-4F77EC508F9E}" type="parTrans">
      <dgm:prSet/>
      <dgm:spPr/>
      <dgm:t>
        <a:bodyPr/>
        <a:lstStyle/>
        <a:p>
          <a:endParaRPr lang="zh-CN" altLang="en-US"/>
        </a:p>
      </dgm:t>
    </dgm:pt>
    <dgm:pt modelId="{E9F513F7-6363-46B9-AC94-A9109ABCF472}" cxnId="{2EE69385-C6B3-4DF4-A918-4F77EC508F9E}" type="sibTrans">
      <dgm:prSet/>
      <dgm:spPr>
        <a:blipFill rotWithShape="0">
          <a:blip xmlns:r="http://schemas.openxmlformats.org/officeDocument/2006/relationships" r:embed="rId3"/>
          <a:stretch>
            <a:fillRect/>
          </a:stretch>
        </a:blipFill>
      </dgm:spPr>
      <dgm:t>
        <a:bodyPr/>
        <a:lstStyle/>
        <a:p>
          <a:endParaRPr lang="zh-CN" altLang="en-US"/>
        </a:p>
      </dgm:t>
    </dgm:pt>
    <dgm:pt modelId="{B2D23E47-0864-414F-A56A-E8564FDE3B6B}">
      <dgm:prSet custT="1"/>
      <dgm:spPr/>
      <dgm:t>
        <a:bodyPr/>
        <a:lstStyle/>
        <a:p>
          <a:r>
            <a:rPr lang="en-US" altLang="zh-CN" sz="1200" dirty="0" smtClean="0">
              <a:solidFill>
                <a:schemeClr val="tx1"/>
              </a:solidFill>
            </a:rPr>
            <a:t>LED Light Bar</a:t>
          </a:r>
          <a:endParaRPr lang="zh-CN" altLang="en-US" sz="1200" dirty="0">
            <a:solidFill>
              <a:schemeClr val="tx1"/>
            </a:solidFill>
          </a:endParaRPr>
        </a:p>
      </dgm:t>
    </dgm:pt>
    <dgm:pt modelId="{3667B4E9-EC1E-4736-973E-B336EACDE159}" cxnId="{3D2ECD71-B9DD-4DEB-AB87-322C1B8873DA}" type="parTrans">
      <dgm:prSet/>
      <dgm:spPr/>
      <dgm:t>
        <a:bodyPr/>
        <a:lstStyle/>
        <a:p>
          <a:endParaRPr lang="zh-CN" altLang="en-US"/>
        </a:p>
      </dgm:t>
    </dgm:pt>
    <dgm:pt modelId="{EC627DDA-0CC5-4DC0-BA68-95070F4D30D2}" cxnId="{3D2ECD71-B9DD-4DEB-AB87-322C1B8873DA}" type="sibTrans">
      <dgm:prSet/>
      <dgm:spPr>
        <a:blipFill rotWithShape="0">
          <a:blip xmlns:r="http://schemas.openxmlformats.org/officeDocument/2006/relationships" r:embed="rId4"/>
          <a:stretch>
            <a:fillRect/>
          </a:stretch>
        </a:blipFill>
      </dgm:spPr>
      <dgm:t>
        <a:bodyPr/>
        <a:lstStyle/>
        <a:p>
          <a:endParaRPr lang="zh-CN" altLang="en-US"/>
        </a:p>
      </dgm:t>
    </dgm:pt>
    <dgm:pt modelId="{0339FCE2-B9DD-42DE-B436-905016703EA9}">
      <dgm:prSet custT="1"/>
      <dgm:spPr/>
      <dgm:t>
        <a:bodyPr/>
        <a:lstStyle/>
        <a:p>
          <a:r>
            <a:rPr lang="en-US" altLang="zh-CN" sz="1200" dirty="0" smtClean="0">
              <a:solidFill>
                <a:schemeClr val="tx1"/>
              </a:solidFill>
            </a:rPr>
            <a:t>LED DISPLAY MODULE</a:t>
          </a:r>
          <a:endParaRPr lang="zh-CN" altLang="en-US" sz="1200" dirty="0">
            <a:solidFill>
              <a:schemeClr val="tx1"/>
            </a:solidFill>
          </a:endParaRPr>
        </a:p>
      </dgm:t>
    </dgm:pt>
    <dgm:pt modelId="{D9A424B0-36D2-4505-89D8-A0FE29D56B26}" cxnId="{AC67A7C7-F416-44D5-9741-78921BD2C938}" type="parTrans">
      <dgm:prSet/>
      <dgm:spPr/>
      <dgm:t>
        <a:bodyPr/>
        <a:lstStyle/>
        <a:p>
          <a:endParaRPr lang="zh-CN" altLang="en-US"/>
        </a:p>
      </dgm:t>
    </dgm:pt>
    <dgm:pt modelId="{049FFBD4-778D-405D-92C6-8DB76D1057B0}" cxnId="{AC67A7C7-F416-44D5-9741-78921BD2C938}" type="sibTrans">
      <dgm:prSet/>
      <dgm:spPr>
        <a:blipFill rotWithShape="0">
          <a:blip xmlns:r="http://schemas.openxmlformats.org/officeDocument/2006/relationships" r:embed="rId5"/>
          <a:stretch>
            <a:fillRect/>
          </a:stretch>
        </a:blipFill>
      </dgm:spPr>
      <dgm:t>
        <a:bodyPr/>
        <a:lstStyle/>
        <a:p>
          <a:endParaRPr lang="zh-CN" altLang="en-US"/>
        </a:p>
      </dgm:t>
    </dgm:pt>
    <dgm:pt modelId="{CC009017-C1AF-44F1-835D-E362C40CC69F}">
      <dgm:prSet phldrT="[文本]" custT="1"/>
      <dgm:spPr/>
      <dgm:t>
        <a:bodyPr/>
        <a:lstStyle/>
        <a:p>
          <a:r>
            <a:rPr lang="en-US" altLang="zh-CN" sz="1200" b="1" dirty="0" smtClean="0">
              <a:solidFill>
                <a:schemeClr val="tx1"/>
              </a:solidFill>
            </a:rPr>
            <a:t>PCBA</a:t>
          </a:r>
          <a:endParaRPr lang="zh-CN" altLang="en-US" sz="1200" b="1" dirty="0">
            <a:solidFill>
              <a:schemeClr val="tx1"/>
            </a:solidFill>
          </a:endParaRPr>
        </a:p>
      </dgm:t>
    </dgm:pt>
    <dgm:pt modelId="{04A5567D-CF86-4809-B98C-3E65C5C65DBF}" cxnId="{F37C2782-C44C-4194-95A7-0A6B61A8B995}" type="parTrans">
      <dgm:prSet/>
      <dgm:spPr/>
      <dgm:t>
        <a:bodyPr/>
        <a:lstStyle/>
        <a:p>
          <a:endParaRPr lang="zh-CN" altLang="en-US"/>
        </a:p>
      </dgm:t>
    </dgm:pt>
    <dgm:pt modelId="{35B278B8-4C72-42F1-87AD-ED2D9F8645C3}" cxnId="{F37C2782-C44C-4194-95A7-0A6B61A8B995}" type="sibTrans">
      <dgm:prSet/>
      <dgm:spPr>
        <a:blipFill rotWithShape="0">
          <a:blip xmlns:r="http://schemas.openxmlformats.org/officeDocument/2006/relationships" r:embed="rId6"/>
          <a:stretch>
            <a:fillRect/>
          </a:stretch>
        </a:blipFill>
      </dgm:spPr>
      <dgm:t>
        <a:bodyPr/>
        <a:lstStyle/>
        <a:p>
          <a:endParaRPr lang="zh-CN" altLang="en-US"/>
        </a:p>
      </dgm:t>
    </dgm:pt>
    <dgm:pt modelId="{C901275B-DAD5-4857-A743-A2814E3D2EAA}" type="pres">
      <dgm:prSet presAssocID="{7A4D6F75-1678-4F53-BB7A-752BA8DA84EF}" presName="Name0" presStyleCnt="0">
        <dgm:presLayoutVars>
          <dgm:chMax val="7"/>
          <dgm:chPref val="7"/>
          <dgm:dir/>
        </dgm:presLayoutVars>
      </dgm:prSet>
      <dgm:spPr/>
      <dgm:t>
        <a:bodyPr/>
        <a:lstStyle/>
        <a:p>
          <a:endParaRPr lang="zh-CN" altLang="en-US"/>
        </a:p>
      </dgm:t>
    </dgm:pt>
    <dgm:pt modelId="{7CE71272-E9E9-40BA-819C-E4054EAE1F5B}" type="pres">
      <dgm:prSet presAssocID="{7A4D6F75-1678-4F53-BB7A-752BA8DA84EF}" presName="dot1" presStyleLbl="alignNode1" presStyleIdx="0" presStyleCnt="17"/>
      <dgm:spPr/>
    </dgm:pt>
    <dgm:pt modelId="{B4633F51-A53E-4821-8296-1F7244D36D5E}" type="pres">
      <dgm:prSet presAssocID="{7A4D6F75-1678-4F53-BB7A-752BA8DA84EF}" presName="dot2" presStyleLbl="alignNode1" presStyleIdx="1" presStyleCnt="17"/>
      <dgm:spPr/>
    </dgm:pt>
    <dgm:pt modelId="{8E1C3346-AFDE-45B1-BA12-7DE69DF993ED}" type="pres">
      <dgm:prSet presAssocID="{7A4D6F75-1678-4F53-BB7A-752BA8DA84EF}" presName="dot3" presStyleLbl="alignNode1" presStyleIdx="2" presStyleCnt="17"/>
      <dgm:spPr/>
    </dgm:pt>
    <dgm:pt modelId="{191B6178-A451-4C8F-A26E-3C5F964F701C}" type="pres">
      <dgm:prSet presAssocID="{7A4D6F75-1678-4F53-BB7A-752BA8DA84EF}" presName="dot4" presStyleLbl="alignNode1" presStyleIdx="3" presStyleCnt="17"/>
      <dgm:spPr/>
    </dgm:pt>
    <dgm:pt modelId="{DEBF336E-88FA-432C-AC12-A70BD170D6DA}" type="pres">
      <dgm:prSet presAssocID="{7A4D6F75-1678-4F53-BB7A-752BA8DA84EF}" presName="dot5" presStyleLbl="alignNode1" presStyleIdx="4" presStyleCnt="17"/>
      <dgm:spPr/>
    </dgm:pt>
    <dgm:pt modelId="{0306FB1F-D907-42D8-9408-843CAFDA016D}" type="pres">
      <dgm:prSet presAssocID="{7A4D6F75-1678-4F53-BB7A-752BA8DA84EF}" presName="dot6" presStyleLbl="alignNode1" presStyleIdx="5" presStyleCnt="17"/>
      <dgm:spPr/>
    </dgm:pt>
    <dgm:pt modelId="{AC2011C8-E01A-4BA7-A94C-7E7B60F1C479}" type="pres">
      <dgm:prSet presAssocID="{7A4D6F75-1678-4F53-BB7A-752BA8DA84EF}" presName="dot7" presStyleLbl="alignNode1" presStyleIdx="6" presStyleCnt="17"/>
      <dgm:spPr/>
    </dgm:pt>
    <dgm:pt modelId="{9950935F-8C7B-4437-B0B6-04CBA869283A}" type="pres">
      <dgm:prSet presAssocID="{7A4D6F75-1678-4F53-BB7A-752BA8DA84EF}" presName="dot8" presStyleLbl="alignNode1" presStyleIdx="7" presStyleCnt="17"/>
      <dgm:spPr/>
    </dgm:pt>
    <dgm:pt modelId="{A7358A41-AC8A-459C-8BF6-DD4A308EA0A8}" type="pres">
      <dgm:prSet presAssocID="{7A4D6F75-1678-4F53-BB7A-752BA8DA84EF}" presName="dot9" presStyleLbl="alignNode1" presStyleIdx="8" presStyleCnt="17"/>
      <dgm:spPr/>
    </dgm:pt>
    <dgm:pt modelId="{04CEE0EA-0EE6-4719-A037-EFDAF7A3C922}" type="pres">
      <dgm:prSet presAssocID="{7A4D6F75-1678-4F53-BB7A-752BA8DA84EF}" presName="dot10" presStyleLbl="alignNode1" presStyleIdx="9" presStyleCnt="17"/>
      <dgm:spPr/>
    </dgm:pt>
    <dgm:pt modelId="{44A028B1-A253-4805-B370-79F59D7BF134}" type="pres">
      <dgm:prSet presAssocID="{7A4D6F75-1678-4F53-BB7A-752BA8DA84EF}" presName="dotArrow1" presStyleLbl="alignNode1" presStyleIdx="10" presStyleCnt="17"/>
      <dgm:spPr/>
    </dgm:pt>
    <dgm:pt modelId="{669154E4-8C18-4204-9449-5153774DEBF4}" type="pres">
      <dgm:prSet presAssocID="{7A4D6F75-1678-4F53-BB7A-752BA8DA84EF}" presName="dotArrow2" presStyleLbl="alignNode1" presStyleIdx="11" presStyleCnt="17"/>
      <dgm:spPr/>
    </dgm:pt>
    <dgm:pt modelId="{FB669B5C-93B0-42F3-AFD3-146418C97A83}" type="pres">
      <dgm:prSet presAssocID="{7A4D6F75-1678-4F53-BB7A-752BA8DA84EF}" presName="dotArrow3" presStyleLbl="alignNode1" presStyleIdx="12" presStyleCnt="17"/>
      <dgm:spPr/>
    </dgm:pt>
    <dgm:pt modelId="{15F19BAB-2F72-4DC8-9792-5B47BD5A8601}" type="pres">
      <dgm:prSet presAssocID="{7A4D6F75-1678-4F53-BB7A-752BA8DA84EF}" presName="dotArrow4" presStyleLbl="alignNode1" presStyleIdx="13" presStyleCnt="17"/>
      <dgm:spPr/>
    </dgm:pt>
    <dgm:pt modelId="{23BCB001-0ABD-475E-9991-54F5767B8607}" type="pres">
      <dgm:prSet presAssocID="{7A4D6F75-1678-4F53-BB7A-752BA8DA84EF}" presName="dotArrow5" presStyleLbl="alignNode1" presStyleIdx="14" presStyleCnt="17"/>
      <dgm:spPr/>
    </dgm:pt>
    <dgm:pt modelId="{10C61AD1-279D-4308-A1EE-38E552F6D5C3}" type="pres">
      <dgm:prSet presAssocID="{7A4D6F75-1678-4F53-BB7A-752BA8DA84EF}" presName="dotArrow6" presStyleLbl="alignNode1" presStyleIdx="15" presStyleCnt="17"/>
      <dgm:spPr/>
    </dgm:pt>
    <dgm:pt modelId="{108E76C3-6CCA-47B4-8906-8D72F7D4E430}" type="pres">
      <dgm:prSet presAssocID="{7A4D6F75-1678-4F53-BB7A-752BA8DA84EF}" presName="dotArrow7" presStyleLbl="alignNode1" presStyleIdx="16" presStyleCnt="17"/>
      <dgm:spPr/>
    </dgm:pt>
    <dgm:pt modelId="{EDF083BF-F9CB-4BD9-B461-F0D794F525BA}" type="pres">
      <dgm:prSet presAssocID="{E04F321B-92F6-4798-AD30-012EAA00F2B0}" presName="parTx1" presStyleLbl="node1" presStyleIdx="0" presStyleCnt="6"/>
      <dgm:spPr/>
      <dgm:t>
        <a:bodyPr/>
        <a:lstStyle/>
        <a:p>
          <a:endParaRPr lang="zh-CN" altLang="en-US"/>
        </a:p>
      </dgm:t>
    </dgm:pt>
    <dgm:pt modelId="{ECF7B3A1-3EEB-4BC7-B218-6EA6B312095E}" type="pres">
      <dgm:prSet presAssocID="{9135B70F-3526-4C34-B950-102B2C99BE8B}" presName="picture1" presStyleCnt="0"/>
      <dgm:spPr/>
    </dgm:pt>
    <dgm:pt modelId="{CB62AA90-6BEC-4D37-98D2-A27FA31E10FE}" type="pres">
      <dgm:prSet presAssocID="{9135B70F-3526-4C34-B950-102B2C99BE8B}" presName="imageRepeatNode" presStyleLbl="fgImgPlace1" presStyleIdx="0" presStyleCnt="6"/>
      <dgm:spPr/>
      <dgm:t>
        <a:bodyPr/>
        <a:lstStyle/>
        <a:p>
          <a:endParaRPr lang="zh-CN" altLang="en-US"/>
        </a:p>
      </dgm:t>
    </dgm:pt>
    <dgm:pt modelId="{D2BD25BE-8868-4BD2-9A95-43B8DBF2EC0B}" type="pres">
      <dgm:prSet presAssocID="{34EA5222-7AC3-400B-9184-B7FB450C52A8}" presName="parTx2" presStyleLbl="node1" presStyleIdx="1" presStyleCnt="6"/>
      <dgm:spPr/>
      <dgm:t>
        <a:bodyPr/>
        <a:lstStyle/>
        <a:p>
          <a:endParaRPr lang="zh-CN" altLang="en-US"/>
        </a:p>
      </dgm:t>
    </dgm:pt>
    <dgm:pt modelId="{5578E453-A1E0-43A5-8B5B-78E4923A89F8}" type="pres">
      <dgm:prSet presAssocID="{4D6B361A-6CAE-48BB-A1FB-3770183A98D3}" presName="picture2" presStyleCnt="0"/>
      <dgm:spPr/>
    </dgm:pt>
    <dgm:pt modelId="{FD0D2407-6BCF-4C77-9B2F-3593CFCD4632}" type="pres">
      <dgm:prSet presAssocID="{4D6B361A-6CAE-48BB-A1FB-3770183A98D3}" presName="imageRepeatNode" presStyleLbl="fgImgPlace1" presStyleIdx="1" presStyleCnt="6"/>
      <dgm:spPr/>
      <dgm:t>
        <a:bodyPr/>
        <a:lstStyle/>
        <a:p>
          <a:endParaRPr lang="zh-CN" altLang="en-US"/>
        </a:p>
      </dgm:t>
    </dgm:pt>
    <dgm:pt modelId="{FFDC9C06-78C3-4B66-8A15-0BB32C7F5FFE}" type="pres">
      <dgm:prSet presAssocID="{CC009017-C1AF-44F1-835D-E362C40CC69F}" presName="parTx3" presStyleLbl="node1" presStyleIdx="2" presStyleCnt="6"/>
      <dgm:spPr/>
      <dgm:t>
        <a:bodyPr/>
        <a:lstStyle/>
        <a:p>
          <a:endParaRPr lang="zh-CN" altLang="en-US"/>
        </a:p>
      </dgm:t>
    </dgm:pt>
    <dgm:pt modelId="{75369F46-17B0-4B17-8002-C88C71AC2EC9}" type="pres">
      <dgm:prSet presAssocID="{35B278B8-4C72-42F1-87AD-ED2D9F8645C3}" presName="picture3" presStyleCnt="0"/>
      <dgm:spPr/>
    </dgm:pt>
    <dgm:pt modelId="{B9191C13-C73E-473F-AF12-FD910A245966}" type="pres">
      <dgm:prSet presAssocID="{35B278B8-4C72-42F1-87AD-ED2D9F8645C3}" presName="imageRepeatNode" presStyleLbl="fgImgPlace1" presStyleIdx="2" presStyleCnt="6"/>
      <dgm:spPr/>
      <dgm:t>
        <a:bodyPr/>
        <a:lstStyle/>
        <a:p>
          <a:endParaRPr lang="zh-CN" altLang="en-US"/>
        </a:p>
      </dgm:t>
    </dgm:pt>
    <dgm:pt modelId="{58D4D5F8-785C-4FE0-852F-CDF815D2ED8C}" type="pres">
      <dgm:prSet presAssocID="{64C40DA1-9E45-4890-A272-339AD1249475}" presName="parTx4" presStyleLbl="node1" presStyleIdx="3" presStyleCnt="6"/>
      <dgm:spPr/>
      <dgm:t>
        <a:bodyPr/>
        <a:lstStyle/>
        <a:p>
          <a:endParaRPr lang="zh-CN" altLang="en-US"/>
        </a:p>
      </dgm:t>
    </dgm:pt>
    <dgm:pt modelId="{81AADAAA-A6AD-4C24-AAC5-B012323BEBD4}" type="pres">
      <dgm:prSet presAssocID="{E9F513F7-6363-46B9-AC94-A9109ABCF472}" presName="picture4" presStyleCnt="0"/>
      <dgm:spPr/>
    </dgm:pt>
    <dgm:pt modelId="{CA15E6FB-A025-43B8-BD17-EB29F46FC26A}" type="pres">
      <dgm:prSet presAssocID="{E9F513F7-6363-46B9-AC94-A9109ABCF472}" presName="imageRepeatNode" presStyleLbl="fgImgPlace1" presStyleIdx="3" presStyleCnt="6"/>
      <dgm:spPr/>
      <dgm:t>
        <a:bodyPr/>
        <a:lstStyle/>
        <a:p>
          <a:endParaRPr lang="zh-CN" altLang="en-US"/>
        </a:p>
      </dgm:t>
    </dgm:pt>
    <dgm:pt modelId="{FCFCA17B-E43C-4DB0-A5BC-E76DEF6D9289}" type="pres">
      <dgm:prSet presAssocID="{B2D23E47-0864-414F-A56A-E8564FDE3B6B}" presName="parTx5" presStyleLbl="node1" presStyleIdx="4" presStyleCnt="6"/>
      <dgm:spPr/>
      <dgm:t>
        <a:bodyPr/>
        <a:lstStyle/>
        <a:p>
          <a:endParaRPr lang="zh-CN" altLang="en-US"/>
        </a:p>
      </dgm:t>
    </dgm:pt>
    <dgm:pt modelId="{BB79946A-6E5C-486E-8F31-EC2B9EFEFD5D}" type="pres">
      <dgm:prSet presAssocID="{EC627DDA-0CC5-4DC0-BA68-95070F4D30D2}" presName="picture5" presStyleCnt="0"/>
      <dgm:spPr/>
    </dgm:pt>
    <dgm:pt modelId="{4AF3B154-4185-4D1A-B4DF-B726E4FE6EA9}" type="pres">
      <dgm:prSet presAssocID="{EC627DDA-0CC5-4DC0-BA68-95070F4D30D2}" presName="imageRepeatNode" presStyleLbl="fgImgPlace1" presStyleIdx="4" presStyleCnt="6"/>
      <dgm:spPr/>
      <dgm:t>
        <a:bodyPr/>
        <a:lstStyle/>
        <a:p>
          <a:endParaRPr lang="zh-CN" altLang="en-US"/>
        </a:p>
      </dgm:t>
    </dgm:pt>
    <dgm:pt modelId="{A22AAB27-D4E6-4118-8F19-8198BEC419F6}" type="pres">
      <dgm:prSet presAssocID="{0339FCE2-B9DD-42DE-B436-905016703EA9}" presName="parTx6" presStyleLbl="node1" presStyleIdx="5" presStyleCnt="6"/>
      <dgm:spPr/>
      <dgm:t>
        <a:bodyPr/>
        <a:lstStyle/>
        <a:p>
          <a:endParaRPr lang="zh-CN" altLang="en-US"/>
        </a:p>
      </dgm:t>
    </dgm:pt>
    <dgm:pt modelId="{3FFC5717-DCCF-479D-9E7B-4B7D2F90E09F}" type="pres">
      <dgm:prSet presAssocID="{049FFBD4-778D-405D-92C6-8DB76D1057B0}" presName="picture6" presStyleCnt="0"/>
      <dgm:spPr/>
    </dgm:pt>
    <dgm:pt modelId="{35EE3159-351B-44D1-8F5E-0516020ECB10}" type="pres">
      <dgm:prSet presAssocID="{049FFBD4-778D-405D-92C6-8DB76D1057B0}" presName="imageRepeatNode" presStyleLbl="fgImgPlace1" presStyleIdx="5" presStyleCnt="6"/>
      <dgm:spPr/>
      <dgm:t>
        <a:bodyPr/>
        <a:lstStyle/>
        <a:p>
          <a:endParaRPr lang="zh-CN" altLang="en-US"/>
        </a:p>
      </dgm:t>
    </dgm:pt>
  </dgm:ptLst>
  <dgm:cxnLst>
    <dgm:cxn modelId="{A26D5CDD-40B2-4688-8898-4048E2D4F71D}" type="presOf" srcId="{0339FCE2-B9DD-42DE-B436-905016703EA9}" destId="{A22AAB27-D4E6-4118-8F19-8198BEC419F6}" srcOrd="0" destOrd="0" presId="urn:microsoft.com/office/officeart/2008/layout/AscendingPictureAccentProcess"/>
    <dgm:cxn modelId="{F43AAD1A-1AF2-4AD8-9B2B-8D4367CC4B79}" type="presOf" srcId="{35B278B8-4C72-42F1-87AD-ED2D9F8645C3}" destId="{B9191C13-C73E-473F-AF12-FD910A245966}" srcOrd="0" destOrd="0" presId="urn:microsoft.com/office/officeart/2008/layout/AscendingPictureAccentProcess"/>
    <dgm:cxn modelId="{35DD27F3-840D-4BA4-96EF-08409196C059}" type="presOf" srcId="{4D6B361A-6CAE-48BB-A1FB-3770183A98D3}" destId="{FD0D2407-6BCF-4C77-9B2F-3593CFCD4632}" srcOrd="0" destOrd="0" presId="urn:microsoft.com/office/officeart/2008/layout/AscendingPictureAccentProcess"/>
    <dgm:cxn modelId="{1FB949DB-4DBE-41C4-AE18-03DD889C73C2}" type="presOf" srcId="{E04F321B-92F6-4798-AD30-012EAA00F2B0}" destId="{EDF083BF-F9CB-4BD9-B461-F0D794F525BA}" srcOrd="0" destOrd="0" presId="urn:microsoft.com/office/officeart/2008/layout/AscendingPictureAccentProcess"/>
    <dgm:cxn modelId="{D776FF0B-D239-4965-BE8D-B0B0FDE0DDBD}" type="presOf" srcId="{B2D23E47-0864-414F-A56A-E8564FDE3B6B}" destId="{FCFCA17B-E43C-4DB0-A5BC-E76DEF6D9289}" srcOrd="0" destOrd="0" presId="urn:microsoft.com/office/officeart/2008/layout/AscendingPictureAccentProcess"/>
    <dgm:cxn modelId="{116BBD9A-9FFD-4541-A298-95DDEEFC5164}" type="presOf" srcId="{64C40DA1-9E45-4890-A272-339AD1249475}" destId="{58D4D5F8-785C-4FE0-852F-CDF815D2ED8C}" srcOrd="0" destOrd="0" presId="urn:microsoft.com/office/officeart/2008/layout/AscendingPictureAccentProcess"/>
    <dgm:cxn modelId="{21D2643B-10C2-4B85-984A-0D6E6820D86C}" type="presOf" srcId="{34EA5222-7AC3-400B-9184-B7FB450C52A8}" destId="{D2BD25BE-8868-4BD2-9A95-43B8DBF2EC0B}" srcOrd="0" destOrd="0" presId="urn:microsoft.com/office/officeart/2008/layout/AscendingPictureAccentProcess"/>
    <dgm:cxn modelId="{CCB9D61B-941B-412B-978C-B3333DD4E68E}" type="presOf" srcId="{EC627DDA-0CC5-4DC0-BA68-95070F4D30D2}" destId="{4AF3B154-4185-4D1A-B4DF-B726E4FE6EA9}" srcOrd="0" destOrd="0" presId="urn:microsoft.com/office/officeart/2008/layout/AscendingPictureAccentProcess"/>
    <dgm:cxn modelId="{F37C2782-C44C-4194-95A7-0A6B61A8B995}" srcId="{7A4D6F75-1678-4F53-BB7A-752BA8DA84EF}" destId="{CC009017-C1AF-44F1-835D-E362C40CC69F}" srcOrd="2" destOrd="0" parTransId="{04A5567D-CF86-4809-B98C-3E65C5C65DBF}" sibTransId="{35B278B8-4C72-42F1-87AD-ED2D9F8645C3}"/>
    <dgm:cxn modelId="{CF3A6F27-555C-494B-A382-EFE6E33CF9DC}" srcId="{7A4D6F75-1678-4F53-BB7A-752BA8DA84EF}" destId="{E04F321B-92F6-4798-AD30-012EAA00F2B0}" srcOrd="0" destOrd="0" parTransId="{760736E9-84FF-45B0-8C3C-648EA34D6BDA}" sibTransId="{9135B70F-3526-4C34-B950-102B2C99BE8B}"/>
    <dgm:cxn modelId="{AC67A7C7-F416-44D5-9741-78921BD2C938}" srcId="{7A4D6F75-1678-4F53-BB7A-752BA8DA84EF}" destId="{0339FCE2-B9DD-42DE-B436-905016703EA9}" srcOrd="5" destOrd="0" parTransId="{D9A424B0-36D2-4505-89D8-A0FE29D56B26}" sibTransId="{049FFBD4-778D-405D-92C6-8DB76D1057B0}"/>
    <dgm:cxn modelId="{D04BE783-D0EC-4C7C-896B-BB0BBF56E220}" srcId="{7A4D6F75-1678-4F53-BB7A-752BA8DA84EF}" destId="{34EA5222-7AC3-400B-9184-B7FB450C52A8}" srcOrd="1" destOrd="0" parTransId="{BCDD0B08-5CC4-4F9A-83A8-6C74B1AD38CD}" sibTransId="{4D6B361A-6CAE-48BB-A1FB-3770183A98D3}"/>
    <dgm:cxn modelId="{162155A8-6AA1-42DA-8083-2679C8FE1962}" type="presOf" srcId="{9135B70F-3526-4C34-B950-102B2C99BE8B}" destId="{CB62AA90-6BEC-4D37-98D2-A27FA31E10FE}" srcOrd="0" destOrd="0" presId="urn:microsoft.com/office/officeart/2008/layout/AscendingPictureAccentProcess"/>
    <dgm:cxn modelId="{3D2ECD71-B9DD-4DEB-AB87-322C1B8873DA}" srcId="{7A4D6F75-1678-4F53-BB7A-752BA8DA84EF}" destId="{B2D23E47-0864-414F-A56A-E8564FDE3B6B}" srcOrd="4" destOrd="0" parTransId="{3667B4E9-EC1E-4736-973E-B336EACDE159}" sibTransId="{EC627DDA-0CC5-4DC0-BA68-95070F4D30D2}"/>
    <dgm:cxn modelId="{52E7254E-597D-4127-9E80-5D52924CA3F8}" type="presOf" srcId="{CC009017-C1AF-44F1-835D-E362C40CC69F}" destId="{FFDC9C06-78C3-4B66-8A15-0BB32C7F5FFE}" srcOrd="0" destOrd="0" presId="urn:microsoft.com/office/officeart/2008/layout/AscendingPictureAccentProcess"/>
    <dgm:cxn modelId="{2EE69385-C6B3-4DF4-A918-4F77EC508F9E}" srcId="{7A4D6F75-1678-4F53-BB7A-752BA8DA84EF}" destId="{64C40DA1-9E45-4890-A272-339AD1249475}" srcOrd="3" destOrd="0" parTransId="{423F0710-D2F7-4782-B247-6C71898F124E}" sibTransId="{E9F513F7-6363-46B9-AC94-A9109ABCF472}"/>
    <dgm:cxn modelId="{06D5D61F-951E-4F75-8E7F-08F8F953FB56}" type="presOf" srcId="{E9F513F7-6363-46B9-AC94-A9109ABCF472}" destId="{CA15E6FB-A025-43B8-BD17-EB29F46FC26A}" srcOrd="0" destOrd="0" presId="urn:microsoft.com/office/officeart/2008/layout/AscendingPictureAccentProcess"/>
    <dgm:cxn modelId="{769264B5-EA7B-4C39-9CE9-F2F3EDB29602}" type="presOf" srcId="{7A4D6F75-1678-4F53-BB7A-752BA8DA84EF}" destId="{C901275B-DAD5-4857-A743-A2814E3D2EAA}" srcOrd="0" destOrd="0" presId="urn:microsoft.com/office/officeart/2008/layout/AscendingPictureAccentProcess"/>
    <dgm:cxn modelId="{B349D0BE-3B82-4CD8-A77B-9F57F81B8292}" type="presOf" srcId="{049FFBD4-778D-405D-92C6-8DB76D1057B0}" destId="{35EE3159-351B-44D1-8F5E-0516020ECB10}" srcOrd="0" destOrd="0" presId="urn:microsoft.com/office/officeart/2008/layout/AscendingPictureAccentProcess"/>
    <dgm:cxn modelId="{C5763188-8AAD-4693-A036-431D190D1549}" type="presParOf" srcId="{C901275B-DAD5-4857-A743-A2814E3D2EAA}" destId="{7CE71272-E9E9-40BA-819C-E4054EAE1F5B}" srcOrd="0" destOrd="0" presId="urn:microsoft.com/office/officeart/2008/layout/AscendingPictureAccentProcess"/>
    <dgm:cxn modelId="{522AE9FD-6359-46A3-A123-23FEC41441A4}" type="presParOf" srcId="{C901275B-DAD5-4857-A743-A2814E3D2EAA}" destId="{B4633F51-A53E-4821-8296-1F7244D36D5E}" srcOrd="1" destOrd="0" presId="urn:microsoft.com/office/officeart/2008/layout/AscendingPictureAccentProcess"/>
    <dgm:cxn modelId="{CA2F5DEE-0ABB-4888-95E6-B32FD70568DA}" type="presParOf" srcId="{C901275B-DAD5-4857-A743-A2814E3D2EAA}" destId="{8E1C3346-AFDE-45B1-BA12-7DE69DF993ED}" srcOrd="2" destOrd="0" presId="urn:microsoft.com/office/officeart/2008/layout/AscendingPictureAccentProcess"/>
    <dgm:cxn modelId="{F0E80ACE-1481-4B5B-BFF5-D8D6AFAA9F84}" type="presParOf" srcId="{C901275B-DAD5-4857-A743-A2814E3D2EAA}" destId="{191B6178-A451-4C8F-A26E-3C5F964F701C}" srcOrd="3" destOrd="0" presId="urn:microsoft.com/office/officeart/2008/layout/AscendingPictureAccentProcess"/>
    <dgm:cxn modelId="{5C09BE47-130D-4EE1-9FC4-60142FA92AF4}" type="presParOf" srcId="{C901275B-DAD5-4857-A743-A2814E3D2EAA}" destId="{DEBF336E-88FA-432C-AC12-A70BD170D6DA}" srcOrd="4" destOrd="0" presId="urn:microsoft.com/office/officeart/2008/layout/AscendingPictureAccentProcess"/>
    <dgm:cxn modelId="{14D7B065-4D8B-4AA1-8A8A-7B827B990A93}" type="presParOf" srcId="{C901275B-DAD5-4857-A743-A2814E3D2EAA}" destId="{0306FB1F-D907-42D8-9408-843CAFDA016D}" srcOrd="5" destOrd="0" presId="urn:microsoft.com/office/officeart/2008/layout/AscendingPictureAccentProcess"/>
    <dgm:cxn modelId="{166BD338-2B90-4757-8460-9B31E10B37BB}" type="presParOf" srcId="{C901275B-DAD5-4857-A743-A2814E3D2EAA}" destId="{AC2011C8-E01A-4BA7-A94C-7E7B60F1C479}" srcOrd="6" destOrd="0" presId="urn:microsoft.com/office/officeart/2008/layout/AscendingPictureAccentProcess"/>
    <dgm:cxn modelId="{39B71E4D-640E-4CD0-8179-A3CC832C99C7}" type="presParOf" srcId="{C901275B-DAD5-4857-A743-A2814E3D2EAA}" destId="{9950935F-8C7B-4437-B0B6-04CBA869283A}" srcOrd="7" destOrd="0" presId="urn:microsoft.com/office/officeart/2008/layout/AscendingPictureAccentProcess"/>
    <dgm:cxn modelId="{EE30F23C-1997-4E25-8978-7500A55248D2}" type="presParOf" srcId="{C901275B-DAD5-4857-A743-A2814E3D2EAA}" destId="{A7358A41-AC8A-459C-8BF6-DD4A308EA0A8}" srcOrd="8" destOrd="0" presId="urn:microsoft.com/office/officeart/2008/layout/AscendingPictureAccentProcess"/>
    <dgm:cxn modelId="{70084289-9829-47BD-8E1B-C580A9160E6B}" type="presParOf" srcId="{C901275B-DAD5-4857-A743-A2814E3D2EAA}" destId="{04CEE0EA-0EE6-4719-A037-EFDAF7A3C922}" srcOrd="9" destOrd="0" presId="urn:microsoft.com/office/officeart/2008/layout/AscendingPictureAccentProcess"/>
    <dgm:cxn modelId="{9C36C016-C9F1-42DA-905A-A34105FEDA44}" type="presParOf" srcId="{C901275B-DAD5-4857-A743-A2814E3D2EAA}" destId="{44A028B1-A253-4805-B370-79F59D7BF134}" srcOrd="10" destOrd="0" presId="urn:microsoft.com/office/officeart/2008/layout/AscendingPictureAccentProcess"/>
    <dgm:cxn modelId="{D5314131-DFF1-432D-8099-CEB3C8CAC322}" type="presParOf" srcId="{C901275B-DAD5-4857-A743-A2814E3D2EAA}" destId="{669154E4-8C18-4204-9449-5153774DEBF4}" srcOrd="11" destOrd="0" presId="urn:microsoft.com/office/officeart/2008/layout/AscendingPictureAccentProcess"/>
    <dgm:cxn modelId="{C86A398F-E671-42AF-B3FC-FAD6BA702338}" type="presParOf" srcId="{C901275B-DAD5-4857-A743-A2814E3D2EAA}" destId="{FB669B5C-93B0-42F3-AFD3-146418C97A83}" srcOrd="12" destOrd="0" presId="urn:microsoft.com/office/officeart/2008/layout/AscendingPictureAccentProcess"/>
    <dgm:cxn modelId="{C9AEFBE7-BB83-430F-8FE8-7F954120C160}" type="presParOf" srcId="{C901275B-DAD5-4857-A743-A2814E3D2EAA}" destId="{15F19BAB-2F72-4DC8-9792-5B47BD5A8601}" srcOrd="13" destOrd="0" presId="urn:microsoft.com/office/officeart/2008/layout/AscendingPictureAccentProcess"/>
    <dgm:cxn modelId="{FC5AC6D9-B806-4211-870D-F711C6F92056}" type="presParOf" srcId="{C901275B-DAD5-4857-A743-A2814E3D2EAA}" destId="{23BCB001-0ABD-475E-9991-54F5767B8607}" srcOrd="14" destOrd="0" presId="urn:microsoft.com/office/officeart/2008/layout/AscendingPictureAccentProcess"/>
    <dgm:cxn modelId="{A45204C1-01ED-44EA-A27A-5FBEA4347817}" type="presParOf" srcId="{C901275B-DAD5-4857-A743-A2814E3D2EAA}" destId="{10C61AD1-279D-4308-A1EE-38E552F6D5C3}" srcOrd="15" destOrd="0" presId="urn:microsoft.com/office/officeart/2008/layout/AscendingPictureAccentProcess"/>
    <dgm:cxn modelId="{363D70E8-6DB2-4137-B31A-7BA6E9635F22}" type="presParOf" srcId="{C901275B-DAD5-4857-A743-A2814E3D2EAA}" destId="{108E76C3-6CCA-47B4-8906-8D72F7D4E430}" srcOrd="16" destOrd="0" presId="urn:microsoft.com/office/officeart/2008/layout/AscendingPictureAccentProcess"/>
    <dgm:cxn modelId="{F0C129AD-D04A-48D2-AFA6-DB068BF2A4BF}" type="presParOf" srcId="{C901275B-DAD5-4857-A743-A2814E3D2EAA}" destId="{EDF083BF-F9CB-4BD9-B461-F0D794F525BA}" srcOrd="17" destOrd="0" presId="urn:microsoft.com/office/officeart/2008/layout/AscendingPictureAccentProcess"/>
    <dgm:cxn modelId="{621DB699-AF9C-447D-8164-0ED5E3F209AF}" type="presParOf" srcId="{C901275B-DAD5-4857-A743-A2814E3D2EAA}" destId="{ECF7B3A1-3EEB-4BC7-B218-6EA6B312095E}" srcOrd="18" destOrd="0" presId="urn:microsoft.com/office/officeart/2008/layout/AscendingPictureAccentProcess"/>
    <dgm:cxn modelId="{2E5F83E5-7727-4340-8E89-8CB26D886C0C}" type="presParOf" srcId="{ECF7B3A1-3EEB-4BC7-B218-6EA6B312095E}" destId="{CB62AA90-6BEC-4D37-98D2-A27FA31E10FE}" srcOrd="0" destOrd="0" presId="urn:microsoft.com/office/officeart/2008/layout/AscendingPictureAccentProcess"/>
    <dgm:cxn modelId="{881E94CE-ADC0-4C2C-8AB7-2447855C4CF9}" type="presParOf" srcId="{C901275B-DAD5-4857-A743-A2814E3D2EAA}" destId="{D2BD25BE-8868-4BD2-9A95-43B8DBF2EC0B}" srcOrd="19" destOrd="0" presId="urn:microsoft.com/office/officeart/2008/layout/AscendingPictureAccentProcess"/>
    <dgm:cxn modelId="{852D673F-7F2F-4265-87D9-BAA8C837CEDC}" type="presParOf" srcId="{C901275B-DAD5-4857-A743-A2814E3D2EAA}" destId="{5578E453-A1E0-43A5-8B5B-78E4923A89F8}" srcOrd="20" destOrd="0" presId="urn:microsoft.com/office/officeart/2008/layout/AscendingPictureAccentProcess"/>
    <dgm:cxn modelId="{0F32608D-6454-46E0-8E80-FEAE2D7DE1C4}" type="presParOf" srcId="{5578E453-A1E0-43A5-8B5B-78E4923A89F8}" destId="{FD0D2407-6BCF-4C77-9B2F-3593CFCD4632}" srcOrd="0" destOrd="0" presId="urn:microsoft.com/office/officeart/2008/layout/AscendingPictureAccentProcess"/>
    <dgm:cxn modelId="{902EE777-AA9D-4A11-8C0F-BEA2808C9487}" type="presParOf" srcId="{C901275B-DAD5-4857-A743-A2814E3D2EAA}" destId="{FFDC9C06-78C3-4B66-8A15-0BB32C7F5FFE}" srcOrd="21" destOrd="0" presId="urn:microsoft.com/office/officeart/2008/layout/AscendingPictureAccentProcess"/>
    <dgm:cxn modelId="{5A0B8768-5828-49C9-ACF3-4D1039B0B002}" type="presParOf" srcId="{C901275B-DAD5-4857-A743-A2814E3D2EAA}" destId="{75369F46-17B0-4B17-8002-C88C71AC2EC9}" srcOrd="22" destOrd="0" presId="urn:microsoft.com/office/officeart/2008/layout/AscendingPictureAccentProcess"/>
    <dgm:cxn modelId="{4173C485-6918-4101-A69C-5146BB56C643}" type="presParOf" srcId="{75369F46-17B0-4B17-8002-C88C71AC2EC9}" destId="{B9191C13-C73E-473F-AF12-FD910A245966}" srcOrd="0" destOrd="0" presId="urn:microsoft.com/office/officeart/2008/layout/AscendingPictureAccentProcess"/>
    <dgm:cxn modelId="{7A2AE8CF-6A0E-490F-B32A-D84FA1F58E74}" type="presParOf" srcId="{C901275B-DAD5-4857-A743-A2814E3D2EAA}" destId="{58D4D5F8-785C-4FE0-852F-CDF815D2ED8C}" srcOrd="23" destOrd="0" presId="urn:microsoft.com/office/officeart/2008/layout/AscendingPictureAccentProcess"/>
    <dgm:cxn modelId="{E25964DB-3DF5-4822-98A3-BFECDA644808}" type="presParOf" srcId="{C901275B-DAD5-4857-A743-A2814E3D2EAA}" destId="{81AADAAA-A6AD-4C24-AAC5-B012323BEBD4}" srcOrd="24" destOrd="0" presId="urn:microsoft.com/office/officeart/2008/layout/AscendingPictureAccentProcess"/>
    <dgm:cxn modelId="{D6CCFE04-FAAC-43FB-9965-CD516765C550}" type="presParOf" srcId="{81AADAAA-A6AD-4C24-AAC5-B012323BEBD4}" destId="{CA15E6FB-A025-43B8-BD17-EB29F46FC26A}" srcOrd="0" destOrd="0" presId="urn:microsoft.com/office/officeart/2008/layout/AscendingPictureAccentProcess"/>
    <dgm:cxn modelId="{7EFD19A7-77EF-4316-B836-1A20CFC7F1FC}" type="presParOf" srcId="{C901275B-DAD5-4857-A743-A2814E3D2EAA}" destId="{FCFCA17B-E43C-4DB0-A5BC-E76DEF6D9289}" srcOrd="25" destOrd="0" presId="urn:microsoft.com/office/officeart/2008/layout/AscendingPictureAccentProcess"/>
    <dgm:cxn modelId="{A531A4D3-E16C-4449-B989-E91112CBEDCB}" type="presParOf" srcId="{C901275B-DAD5-4857-A743-A2814E3D2EAA}" destId="{BB79946A-6E5C-486E-8F31-EC2B9EFEFD5D}" srcOrd="26" destOrd="0" presId="urn:microsoft.com/office/officeart/2008/layout/AscendingPictureAccentProcess"/>
    <dgm:cxn modelId="{AEA7E4B3-6D66-493D-8CAF-B75ACEEF4087}" type="presParOf" srcId="{BB79946A-6E5C-486E-8F31-EC2B9EFEFD5D}" destId="{4AF3B154-4185-4D1A-B4DF-B726E4FE6EA9}" srcOrd="0" destOrd="0" presId="urn:microsoft.com/office/officeart/2008/layout/AscendingPictureAccentProcess"/>
    <dgm:cxn modelId="{87F823C6-C913-4C34-B1E3-BA93FF0DC3FC}" type="presParOf" srcId="{C901275B-DAD5-4857-A743-A2814E3D2EAA}" destId="{A22AAB27-D4E6-4118-8F19-8198BEC419F6}" srcOrd="27" destOrd="0" presId="urn:microsoft.com/office/officeart/2008/layout/AscendingPictureAccentProcess"/>
    <dgm:cxn modelId="{795E6165-8D26-4AB7-A1EB-BFB9CC31BEE0}" type="presParOf" srcId="{C901275B-DAD5-4857-A743-A2814E3D2EAA}" destId="{3FFC5717-DCCF-479D-9E7B-4B7D2F90E09F}" srcOrd="28" destOrd="0" presId="urn:microsoft.com/office/officeart/2008/layout/AscendingPictureAccentProcess"/>
    <dgm:cxn modelId="{1471491F-62C6-405A-8F8D-F79358B1F155}" type="presParOf" srcId="{3FFC5717-DCCF-479D-9E7B-4B7D2F90E09F}" destId="{35EE3159-351B-44D1-8F5E-0516020ECB10}"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5102575" cy="4546534"/>
        <a:chOff x="0" y="0"/>
        <a:chExt cx="5102575" cy="4546534"/>
      </a:xfrm>
    </dsp:grpSpPr>
    <dsp:sp modelId="{7CE71272-E9E9-40BA-819C-E4054EAE1F5B}">
      <dsp:nvSpPr>
        <dsp:cNvPr id="3" name="椭圆 2"/>
        <dsp:cNvSpPr/>
      </dsp:nvSpPr>
      <dsp:spPr bwMode="white">
        <a:xfrm>
          <a:off x="3159716" y="3857019"/>
          <a:ext cx="63782" cy="63782"/>
        </a:xfrm>
        <a:prstGeom prst="ellipse">
          <a:avLst/>
        </a:prstGeom>
      </dsp:spPr>
      <dsp:style>
        <a:lnRef idx="2">
          <a:schemeClr val="accent5">
            <a:hueOff val="0"/>
            <a:satOff val="0"/>
            <a:lumOff val="0"/>
            <a:alpha val="100000"/>
          </a:schemeClr>
        </a:lnRef>
        <a:fillRef idx="1">
          <a:schemeClr val="accent5">
            <a:hueOff val="0"/>
            <a:satOff val="0"/>
            <a:lumOff val="0"/>
            <a:alpha val="100000"/>
          </a:schemeClr>
        </a:fillRef>
        <a:effectRef idx="0">
          <a:scrgbClr r="0" g="0" b="0"/>
        </a:effectRef>
        <a:fontRef idx="minor">
          <a:schemeClr val="lt1"/>
        </a:fontRef>
      </dsp:style>
      <dsp:txXfrm>
        <a:off x="3159716" y="3857019"/>
        <a:ext cx="63782" cy="63782"/>
      </dsp:txXfrm>
    </dsp:sp>
    <dsp:sp modelId="{B4633F51-A53E-4821-8296-1F7244D36D5E}">
      <dsp:nvSpPr>
        <dsp:cNvPr id="4" name="椭圆 3"/>
        <dsp:cNvSpPr/>
      </dsp:nvSpPr>
      <dsp:spPr bwMode="white">
        <a:xfrm>
          <a:off x="3023987" y="3915215"/>
          <a:ext cx="63782" cy="63782"/>
        </a:xfrm>
        <a:prstGeom prst="ellipse">
          <a:avLst/>
        </a:prstGeom>
      </dsp:spPr>
      <dsp:style>
        <a:lnRef idx="2">
          <a:schemeClr val="accent5">
            <a:hueOff val="-116250"/>
            <a:satOff val="25"/>
            <a:lumOff val="-391"/>
            <a:alpha val="100000"/>
          </a:schemeClr>
        </a:lnRef>
        <a:fillRef idx="1">
          <a:schemeClr val="accent5">
            <a:hueOff val="-116250"/>
            <a:satOff val="25"/>
            <a:lumOff val="-391"/>
            <a:alpha val="100000"/>
          </a:schemeClr>
        </a:fillRef>
        <a:effectRef idx="0">
          <a:scrgbClr r="0" g="0" b="0"/>
        </a:effectRef>
        <a:fontRef idx="minor">
          <a:schemeClr val="lt1"/>
        </a:fontRef>
      </dsp:style>
      <dsp:txXfrm>
        <a:off x="3023987" y="3915215"/>
        <a:ext cx="63782" cy="63782"/>
      </dsp:txXfrm>
    </dsp:sp>
    <dsp:sp modelId="{8E1C3346-AFDE-45B1-BA12-7DE69DF993ED}">
      <dsp:nvSpPr>
        <dsp:cNvPr id="5" name="椭圆 4"/>
        <dsp:cNvSpPr/>
      </dsp:nvSpPr>
      <dsp:spPr bwMode="white">
        <a:xfrm>
          <a:off x="2885708" y="3964772"/>
          <a:ext cx="63782" cy="63782"/>
        </a:xfrm>
        <a:prstGeom prst="ellipse">
          <a:avLst/>
        </a:prstGeom>
      </dsp:spPr>
      <dsp:style>
        <a:lnRef idx="2">
          <a:schemeClr val="accent5">
            <a:hueOff val="-232500"/>
            <a:satOff val="49"/>
            <a:lumOff val="-783"/>
            <a:alpha val="100000"/>
          </a:schemeClr>
        </a:lnRef>
        <a:fillRef idx="1">
          <a:schemeClr val="accent5">
            <a:hueOff val="-232500"/>
            <a:satOff val="49"/>
            <a:lumOff val="-783"/>
            <a:alpha val="100000"/>
          </a:schemeClr>
        </a:fillRef>
        <a:effectRef idx="0">
          <a:scrgbClr r="0" g="0" b="0"/>
        </a:effectRef>
        <a:fontRef idx="minor">
          <a:schemeClr val="lt1"/>
        </a:fontRef>
      </dsp:style>
      <dsp:txXfrm>
        <a:off x="2885708" y="3964772"/>
        <a:ext cx="63782" cy="63782"/>
      </dsp:txXfrm>
    </dsp:sp>
    <dsp:sp modelId="{191B6178-A451-4C8F-A26E-3C5F964F701C}">
      <dsp:nvSpPr>
        <dsp:cNvPr id="6" name="椭圆 5"/>
        <dsp:cNvSpPr/>
      </dsp:nvSpPr>
      <dsp:spPr bwMode="white">
        <a:xfrm>
          <a:off x="2745387" y="4005236"/>
          <a:ext cx="63782" cy="63782"/>
        </a:xfrm>
        <a:prstGeom prst="ellipse">
          <a:avLst/>
        </a:prstGeom>
      </dsp:spPr>
      <dsp:style>
        <a:lnRef idx="2">
          <a:schemeClr val="accent5">
            <a:hueOff val="-348750"/>
            <a:satOff val="74"/>
            <a:lumOff val="-1175"/>
            <a:alpha val="100000"/>
          </a:schemeClr>
        </a:lnRef>
        <a:fillRef idx="1">
          <a:schemeClr val="accent5">
            <a:hueOff val="-348750"/>
            <a:satOff val="74"/>
            <a:lumOff val="-1175"/>
            <a:alpha val="100000"/>
          </a:schemeClr>
        </a:fillRef>
        <a:effectRef idx="0">
          <a:scrgbClr r="0" g="0" b="0"/>
        </a:effectRef>
        <a:fontRef idx="minor">
          <a:schemeClr val="lt1"/>
        </a:fontRef>
      </dsp:style>
      <dsp:txXfrm>
        <a:off x="2745387" y="4005236"/>
        <a:ext cx="63782" cy="63782"/>
      </dsp:txXfrm>
    </dsp:sp>
    <dsp:sp modelId="{DEBF336E-88FA-432C-AC12-A70BD170D6DA}">
      <dsp:nvSpPr>
        <dsp:cNvPr id="7" name="椭圆 6"/>
        <dsp:cNvSpPr/>
      </dsp:nvSpPr>
      <dsp:spPr bwMode="white">
        <a:xfrm>
          <a:off x="2603535" y="4036607"/>
          <a:ext cx="63782" cy="63782"/>
        </a:xfrm>
        <a:prstGeom prst="ellipse">
          <a:avLst/>
        </a:prstGeom>
      </dsp:spPr>
      <dsp:style>
        <a:lnRef idx="2">
          <a:schemeClr val="accent5">
            <a:hueOff val="-465000"/>
            <a:satOff val="98"/>
            <a:lumOff val="-1568"/>
            <a:alpha val="100000"/>
          </a:schemeClr>
        </a:lnRef>
        <a:fillRef idx="1">
          <a:schemeClr val="accent5">
            <a:hueOff val="-465000"/>
            <a:satOff val="98"/>
            <a:lumOff val="-1568"/>
            <a:alpha val="100000"/>
          </a:schemeClr>
        </a:fillRef>
        <a:effectRef idx="0">
          <a:scrgbClr r="0" g="0" b="0"/>
        </a:effectRef>
        <a:fontRef idx="minor">
          <a:schemeClr val="lt1"/>
        </a:fontRef>
      </dsp:style>
      <dsp:txXfrm>
        <a:off x="2603535" y="4036607"/>
        <a:ext cx="63782" cy="63782"/>
      </dsp:txXfrm>
    </dsp:sp>
    <dsp:sp modelId="{0306FB1F-D907-42D8-9408-843CAFDA016D}">
      <dsp:nvSpPr>
        <dsp:cNvPr id="8" name="椭圆 7"/>
        <dsp:cNvSpPr/>
      </dsp:nvSpPr>
      <dsp:spPr bwMode="white">
        <a:xfrm>
          <a:off x="3930205" y="3311890"/>
          <a:ext cx="63782" cy="63782"/>
        </a:xfrm>
        <a:prstGeom prst="ellipse">
          <a:avLst/>
        </a:prstGeom>
      </dsp:spPr>
      <dsp:style>
        <a:lnRef idx="2">
          <a:schemeClr val="accent5">
            <a:hueOff val="-581250"/>
            <a:satOff val="123"/>
            <a:lumOff val="-1960"/>
            <a:alpha val="100000"/>
          </a:schemeClr>
        </a:lnRef>
        <a:fillRef idx="1">
          <a:schemeClr val="accent5">
            <a:hueOff val="-581250"/>
            <a:satOff val="123"/>
            <a:lumOff val="-1960"/>
            <a:alpha val="100000"/>
          </a:schemeClr>
        </a:fillRef>
        <a:effectRef idx="0">
          <a:scrgbClr r="0" g="0" b="0"/>
        </a:effectRef>
        <a:fontRef idx="minor">
          <a:schemeClr val="lt1"/>
        </a:fontRef>
      </dsp:style>
      <dsp:txXfrm>
        <a:off x="3930205" y="3311890"/>
        <a:ext cx="63782" cy="63782"/>
      </dsp:txXfrm>
    </dsp:sp>
    <dsp:sp modelId="{AC2011C8-E01A-4BA7-A94C-7E7B60F1C479}">
      <dsp:nvSpPr>
        <dsp:cNvPr id="9" name="椭圆 8"/>
        <dsp:cNvSpPr/>
      </dsp:nvSpPr>
      <dsp:spPr bwMode="white">
        <a:xfrm>
          <a:off x="3816927" y="3420097"/>
          <a:ext cx="63782" cy="63782"/>
        </a:xfrm>
        <a:prstGeom prst="ellipse">
          <a:avLst/>
        </a:prstGeom>
      </dsp:spPr>
      <dsp:style>
        <a:lnRef idx="2">
          <a:schemeClr val="accent5">
            <a:hueOff val="-697500"/>
            <a:satOff val="147"/>
            <a:lumOff val="-2352"/>
            <a:alpha val="100000"/>
          </a:schemeClr>
        </a:lnRef>
        <a:fillRef idx="1">
          <a:schemeClr val="accent5">
            <a:hueOff val="-697500"/>
            <a:satOff val="147"/>
            <a:lumOff val="-2352"/>
            <a:alpha val="100000"/>
          </a:schemeClr>
        </a:fillRef>
        <a:effectRef idx="0">
          <a:scrgbClr r="0" g="0" b="0"/>
        </a:effectRef>
        <a:fontRef idx="minor">
          <a:schemeClr val="lt1"/>
        </a:fontRef>
      </dsp:style>
      <dsp:txXfrm>
        <a:off x="3816927" y="3420097"/>
        <a:ext cx="63782" cy="63782"/>
      </dsp:txXfrm>
    </dsp:sp>
    <dsp:sp modelId="{9950935F-8C7B-4437-B0B6-04CBA869283A}">
      <dsp:nvSpPr>
        <dsp:cNvPr id="10" name="椭圆 9"/>
        <dsp:cNvSpPr/>
      </dsp:nvSpPr>
      <dsp:spPr bwMode="white">
        <a:xfrm>
          <a:off x="4422093" y="2669464"/>
          <a:ext cx="63782" cy="63782"/>
        </a:xfrm>
        <a:prstGeom prst="ellipse">
          <a:avLst/>
        </a:prstGeom>
      </dsp:spPr>
      <dsp:style>
        <a:lnRef idx="2">
          <a:schemeClr val="accent5">
            <a:hueOff val="-813750"/>
            <a:satOff val="172"/>
            <a:lumOff val="-2744"/>
            <a:alpha val="100000"/>
          </a:schemeClr>
        </a:lnRef>
        <a:fillRef idx="1">
          <a:schemeClr val="accent5">
            <a:hueOff val="-813750"/>
            <a:satOff val="172"/>
            <a:lumOff val="-2744"/>
            <a:alpha val="100000"/>
          </a:schemeClr>
        </a:fillRef>
        <a:effectRef idx="0">
          <a:scrgbClr r="0" g="0" b="0"/>
        </a:effectRef>
        <a:fontRef idx="minor">
          <a:schemeClr val="lt1"/>
        </a:fontRef>
      </dsp:style>
      <dsp:txXfrm>
        <a:off x="4422093" y="2669464"/>
        <a:ext cx="63782" cy="63782"/>
      </dsp:txXfrm>
    </dsp:sp>
    <dsp:sp modelId="{A7358A41-AC8A-459C-8BF6-DD4A308EA0A8}">
      <dsp:nvSpPr>
        <dsp:cNvPr id="11" name="椭圆 10"/>
        <dsp:cNvSpPr/>
      </dsp:nvSpPr>
      <dsp:spPr bwMode="white">
        <a:xfrm>
          <a:off x="4755291" y="1909739"/>
          <a:ext cx="63782" cy="63782"/>
        </a:xfrm>
        <a:prstGeom prst="ellipse">
          <a:avLst/>
        </a:prstGeom>
      </dsp:spPr>
      <dsp:style>
        <a:lnRef idx="2">
          <a:schemeClr val="accent5">
            <a:hueOff val="-930000"/>
            <a:satOff val="196"/>
            <a:lumOff val="-3136"/>
            <a:alpha val="100000"/>
          </a:schemeClr>
        </a:lnRef>
        <a:fillRef idx="1">
          <a:schemeClr val="accent5">
            <a:hueOff val="-930000"/>
            <a:satOff val="196"/>
            <a:lumOff val="-3136"/>
            <a:alpha val="100000"/>
          </a:schemeClr>
        </a:fillRef>
        <a:effectRef idx="0">
          <a:scrgbClr r="0" g="0" b="0"/>
        </a:effectRef>
        <a:fontRef idx="minor">
          <a:schemeClr val="lt1"/>
        </a:fontRef>
      </dsp:style>
      <dsp:txXfrm>
        <a:off x="4755291" y="1909739"/>
        <a:ext cx="63782" cy="63782"/>
      </dsp:txXfrm>
    </dsp:sp>
    <dsp:sp modelId="{04CEE0EA-0EE6-4719-A037-EFDAF7A3C922}">
      <dsp:nvSpPr>
        <dsp:cNvPr id="12" name="椭圆 11"/>
        <dsp:cNvSpPr/>
      </dsp:nvSpPr>
      <dsp:spPr bwMode="white">
        <a:xfrm>
          <a:off x="4913981" y="1118642"/>
          <a:ext cx="63782" cy="63782"/>
        </a:xfrm>
        <a:prstGeom prst="ellipse">
          <a:avLst/>
        </a:prstGeom>
      </dsp:spPr>
      <dsp:style>
        <a:lnRef idx="2">
          <a:schemeClr val="accent5">
            <a:hueOff val="-1046250"/>
            <a:satOff val="221"/>
            <a:lumOff val="-3528"/>
            <a:alpha val="100000"/>
          </a:schemeClr>
        </a:lnRef>
        <a:fillRef idx="1">
          <a:schemeClr val="accent5">
            <a:hueOff val="-1046250"/>
            <a:satOff val="221"/>
            <a:lumOff val="-3528"/>
            <a:alpha val="100000"/>
          </a:schemeClr>
        </a:fillRef>
        <a:effectRef idx="0">
          <a:scrgbClr r="0" g="0" b="0"/>
        </a:effectRef>
        <a:fontRef idx="minor">
          <a:schemeClr val="lt1"/>
        </a:fontRef>
      </dsp:style>
      <dsp:txXfrm>
        <a:off x="4913981" y="1118642"/>
        <a:ext cx="63782" cy="63782"/>
      </dsp:txXfrm>
    </dsp:sp>
    <dsp:sp modelId="{44A028B1-A253-4805-B370-79F59D7BF134}">
      <dsp:nvSpPr>
        <dsp:cNvPr id="13" name="椭圆 12"/>
        <dsp:cNvSpPr/>
      </dsp:nvSpPr>
      <dsp:spPr bwMode="white">
        <a:xfrm>
          <a:off x="4775701" y="178419"/>
          <a:ext cx="63782" cy="63782"/>
        </a:xfrm>
        <a:prstGeom prst="ellipse">
          <a:avLst/>
        </a:prstGeom>
      </dsp:spPr>
      <dsp:style>
        <a:lnRef idx="2">
          <a:schemeClr val="accent5">
            <a:hueOff val="-1162500"/>
            <a:satOff val="245"/>
            <a:lumOff val="-3921"/>
            <a:alpha val="100000"/>
          </a:schemeClr>
        </a:lnRef>
        <a:fillRef idx="1">
          <a:schemeClr val="accent5">
            <a:hueOff val="-1162500"/>
            <a:satOff val="245"/>
            <a:lumOff val="-3921"/>
            <a:alpha val="100000"/>
          </a:schemeClr>
        </a:fillRef>
        <a:effectRef idx="0">
          <a:scrgbClr r="0" g="0" b="0"/>
        </a:effectRef>
        <a:fontRef idx="minor">
          <a:schemeClr val="lt1"/>
        </a:fontRef>
      </dsp:style>
      <dsp:txXfrm>
        <a:off x="4775701" y="178419"/>
        <a:ext cx="63782" cy="63782"/>
      </dsp:txXfrm>
    </dsp:sp>
    <dsp:sp modelId="{669154E4-8C18-4204-9449-5153774DEBF4}">
      <dsp:nvSpPr>
        <dsp:cNvPr id="14" name="椭圆 13"/>
        <dsp:cNvSpPr/>
      </dsp:nvSpPr>
      <dsp:spPr bwMode="white">
        <a:xfrm>
          <a:off x="4870099" y="102492"/>
          <a:ext cx="63782" cy="63782"/>
        </a:xfrm>
        <a:prstGeom prst="ellipse">
          <a:avLst/>
        </a:prstGeom>
      </dsp:spPr>
      <dsp:style>
        <a:lnRef idx="2">
          <a:schemeClr val="accent5">
            <a:hueOff val="-1278750"/>
            <a:satOff val="270"/>
            <a:lumOff val="-4313"/>
            <a:alpha val="100000"/>
          </a:schemeClr>
        </a:lnRef>
        <a:fillRef idx="1">
          <a:schemeClr val="accent5">
            <a:hueOff val="-1278750"/>
            <a:satOff val="270"/>
            <a:lumOff val="-4313"/>
            <a:alpha val="100000"/>
          </a:schemeClr>
        </a:fillRef>
        <a:effectRef idx="0">
          <a:scrgbClr r="0" g="0" b="0"/>
        </a:effectRef>
        <a:fontRef idx="minor">
          <a:schemeClr val="lt1"/>
        </a:fontRef>
      </dsp:style>
      <dsp:txXfrm>
        <a:off x="4870099" y="102492"/>
        <a:ext cx="63782" cy="63782"/>
      </dsp:txXfrm>
    </dsp:sp>
    <dsp:sp modelId="{FB669B5C-93B0-42F3-AFD3-146418C97A83}">
      <dsp:nvSpPr>
        <dsp:cNvPr id="15" name="椭圆 14"/>
        <dsp:cNvSpPr/>
      </dsp:nvSpPr>
      <dsp:spPr bwMode="white">
        <a:xfrm>
          <a:off x="4965007" y="26565"/>
          <a:ext cx="63782" cy="63782"/>
        </a:xfrm>
        <a:prstGeom prst="ellipse">
          <a:avLst/>
        </a:prstGeom>
      </dsp:spPr>
      <dsp:style>
        <a:lnRef idx="2">
          <a:schemeClr val="accent5">
            <a:hueOff val="-1395000"/>
            <a:satOff val="294"/>
            <a:lumOff val="-4705"/>
            <a:alpha val="100000"/>
          </a:schemeClr>
        </a:lnRef>
        <a:fillRef idx="1">
          <a:schemeClr val="accent5">
            <a:hueOff val="-1395000"/>
            <a:satOff val="294"/>
            <a:lumOff val="-4705"/>
            <a:alpha val="100000"/>
          </a:schemeClr>
        </a:fillRef>
        <a:effectRef idx="0">
          <a:scrgbClr r="0" g="0" b="0"/>
        </a:effectRef>
        <a:fontRef idx="minor">
          <a:schemeClr val="lt1"/>
        </a:fontRef>
      </dsp:style>
      <dsp:txXfrm>
        <a:off x="4965007" y="26565"/>
        <a:ext cx="63782" cy="63782"/>
      </dsp:txXfrm>
    </dsp:sp>
    <dsp:sp modelId="{15F19BAB-2F72-4DC8-9792-5B47BD5A8601}">
      <dsp:nvSpPr>
        <dsp:cNvPr id="16" name="椭圆 15"/>
        <dsp:cNvSpPr/>
      </dsp:nvSpPr>
      <dsp:spPr bwMode="white">
        <a:xfrm>
          <a:off x="5059404" y="102492"/>
          <a:ext cx="63782" cy="63782"/>
        </a:xfrm>
        <a:prstGeom prst="ellipse">
          <a:avLst/>
        </a:prstGeom>
      </dsp:spPr>
      <dsp:style>
        <a:lnRef idx="2">
          <a:schemeClr val="accent5">
            <a:hueOff val="-1511250"/>
            <a:satOff val="319"/>
            <a:lumOff val="-5097"/>
            <a:alpha val="100000"/>
          </a:schemeClr>
        </a:lnRef>
        <a:fillRef idx="1">
          <a:schemeClr val="accent5">
            <a:hueOff val="-1511250"/>
            <a:satOff val="319"/>
            <a:lumOff val="-5097"/>
            <a:alpha val="100000"/>
          </a:schemeClr>
        </a:fillRef>
        <a:effectRef idx="0">
          <a:scrgbClr r="0" g="0" b="0"/>
        </a:effectRef>
        <a:fontRef idx="minor">
          <a:schemeClr val="lt1"/>
        </a:fontRef>
      </dsp:style>
      <dsp:txXfrm>
        <a:off x="5059404" y="102492"/>
        <a:ext cx="63782" cy="63782"/>
      </dsp:txXfrm>
    </dsp:sp>
    <dsp:sp modelId="{23BCB001-0ABD-475E-9991-54F5767B8607}">
      <dsp:nvSpPr>
        <dsp:cNvPr id="17" name="椭圆 16"/>
        <dsp:cNvSpPr/>
      </dsp:nvSpPr>
      <dsp:spPr bwMode="white">
        <a:xfrm>
          <a:off x="5153802" y="178419"/>
          <a:ext cx="63782" cy="63782"/>
        </a:xfrm>
        <a:prstGeom prst="ellipse">
          <a:avLst/>
        </a:prstGeom>
      </dsp:spPr>
      <dsp:style>
        <a:lnRef idx="2">
          <a:schemeClr val="accent5">
            <a:hueOff val="-1627500"/>
            <a:satOff val="343"/>
            <a:lumOff val="-5489"/>
            <a:alpha val="100000"/>
          </a:schemeClr>
        </a:lnRef>
        <a:fillRef idx="1">
          <a:schemeClr val="accent5">
            <a:hueOff val="-1627500"/>
            <a:satOff val="343"/>
            <a:lumOff val="-5489"/>
            <a:alpha val="100000"/>
          </a:schemeClr>
        </a:fillRef>
        <a:effectRef idx="0">
          <a:scrgbClr r="0" g="0" b="0"/>
        </a:effectRef>
        <a:fontRef idx="minor">
          <a:schemeClr val="lt1"/>
        </a:fontRef>
      </dsp:style>
      <dsp:txXfrm>
        <a:off x="5153802" y="178419"/>
        <a:ext cx="63782" cy="63782"/>
      </dsp:txXfrm>
    </dsp:sp>
    <dsp:sp modelId="{10C61AD1-279D-4308-A1EE-38E552F6D5C3}">
      <dsp:nvSpPr>
        <dsp:cNvPr id="18" name="椭圆 17"/>
        <dsp:cNvSpPr/>
      </dsp:nvSpPr>
      <dsp:spPr bwMode="white">
        <a:xfrm>
          <a:off x="4965007" y="186603"/>
          <a:ext cx="63782" cy="63782"/>
        </a:xfrm>
        <a:prstGeom prst="ellipse">
          <a:avLst/>
        </a:prstGeom>
      </dsp:spPr>
      <dsp:style>
        <a:lnRef idx="2">
          <a:schemeClr val="accent5">
            <a:hueOff val="-1743750"/>
            <a:satOff val="368"/>
            <a:lumOff val="-5881"/>
            <a:alpha val="100000"/>
          </a:schemeClr>
        </a:lnRef>
        <a:fillRef idx="1">
          <a:schemeClr val="accent5">
            <a:hueOff val="-1743750"/>
            <a:satOff val="368"/>
            <a:lumOff val="-5881"/>
            <a:alpha val="100000"/>
          </a:schemeClr>
        </a:fillRef>
        <a:effectRef idx="0">
          <a:scrgbClr r="0" g="0" b="0"/>
        </a:effectRef>
        <a:fontRef idx="minor">
          <a:schemeClr val="lt1"/>
        </a:fontRef>
      </dsp:style>
      <dsp:txXfrm>
        <a:off x="4965007" y="186603"/>
        <a:ext cx="63782" cy="63782"/>
      </dsp:txXfrm>
    </dsp:sp>
    <dsp:sp modelId="{108E76C3-6CCA-47B4-8906-8D72F7D4E430}">
      <dsp:nvSpPr>
        <dsp:cNvPr id="19" name="椭圆 18"/>
        <dsp:cNvSpPr/>
      </dsp:nvSpPr>
      <dsp:spPr bwMode="white">
        <a:xfrm>
          <a:off x="4965007" y="346641"/>
          <a:ext cx="63782" cy="63782"/>
        </a:xfrm>
        <a:prstGeom prst="ellipse">
          <a:avLst/>
        </a:prstGeom>
      </dsp:spPr>
      <dsp:style>
        <a:lnRef idx="2">
          <a:schemeClr val="accent5">
            <a:hueOff val="-1860000"/>
            <a:satOff val="392"/>
            <a:lumOff val="-6274"/>
            <a:alpha val="100000"/>
          </a:schemeClr>
        </a:lnRef>
        <a:fillRef idx="1">
          <a:schemeClr val="accent5">
            <a:hueOff val="-1860000"/>
            <a:satOff val="392"/>
            <a:lumOff val="-6274"/>
            <a:alpha val="100000"/>
          </a:schemeClr>
        </a:fillRef>
        <a:effectRef idx="0">
          <a:scrgbClr r="0" g="0" b="0"/>
        </a:effectRef>
        <a:fontRef idx="minor">
          <a:schemeClr val="lt1"/>
        </a:fontRef>
      </dsp:style>
      <dsp:txXfrm>
        <a:off x="4965007" y="346641"/>
        <a:ext cx="63782" cy="63782"/>
      </dsp:txXfrm>
    </dsp:sp>
    <dsp:sp modelId="{EDF083BF-F9CB-4BD9-B461-F0D794F525BA}">
      <dsp:nvSpPr>
        <dsp:cNvPr id="20" name="圆角矩形 19"/>
        <dsp:cNvSpPr/>
      </dsp:nvSpPr>
      <dsp:spPr bwMode="white">
        <a:xfrm>
          <a:off x="2274674" y="4151245"/>
          <a:ext cx="1375654" cy="368724"/>
        </a:xfrm>
        <a:prstGeom prst="roundRect">
          <a:avLst/>
        </a:prstGeom>
      </dsp:spPr>
      <dsp:style>
        <a:lnRef idx="2">
          <a:schemeClr val="lt1"/>
        </a:lnRef>
        <a:fillRef idx="1">
          <a:schemeClr val="accent5">
            <a:hueOff val="0"/>
            <a:satOff val="0"/>
            <a:lumOff val="0"/>
            <a:alpha val="100000"/>
          </a:schemeClr>
        </a:fillRef>
        <a:effectRef idx="0">
          <a:scrgbClr r="0" g="0" b="0"/>
        </a:effectRef>
        <a:fontRef idx="minor">
          <a:schemeClr val="lt1"/>
        </a:fontRef>
      </dsp:style>
      <dsp:txBody>
        <a:bodyPr lIns="291180" tIns="38100" rIns="38100" bIns="38100" anchor="ctr"/>
        <a:lstStyle>
          <a:lvl1pPr algn="l">
            <a:defRPr sz="1000"/>
          </a:lvl1pPr>
          <a:lvl2pPr marL="57150" indent="-57150" algn="l">
            <a:defRPr sz="700"/>
          </a:lvl2pPr>
          <a:lvl3pPr marL="114300" indent="-57150" algn="l">
            <a:defRPr sz="700"/>
          </a:lvl3pPr>
          <a:lvl4pPr marL="171450" indent="-57150" algn="l">
            <a:defRPr sz="700"/>
          </a:lvl4pPr>
          <a:lvl5pPr marL="228600" indent="-57150" algn="l">
            <a:defRPr sz="700"/>
          </a:lvl5pPr>
          <a:lvl6pPr marL="285750" indent="-57150" algn="l">
            <a:defRPr sz="700"/>
          </a:lvl6pPr>
          <a:lvl7pPr marL="342900" indent="-57150" algn="l">
            <a:defRPr sz="700"/>
          </a:lvl7pPr>
          <a:lvl8pPr marL="400050" indent="-57150" algn="l">
            <a:defRPr sz="700"/>
          </a:lvl8pPr>
          <a:lvl9pPr marL="457200" indent="-57150" algn="l">
            <a:defRPr sz="700"/>
          </a:lvl9pPr>
        </a:lstStyle>
        <a:p>
          <a:pPr lvl="0">
            <a:lnSpc>
              <a:spcPct val="100000"/>
            </a:lnSpc>
            <a:spcBef>
              <a:spcPct val="0"/>
            </a:spcBef>
            <a:spcAft>
              <a:spcPct val="35000"/>
            </a:spcAft>
          </a:pPr>
          <a:r>
            <a:rPr lang="en-US" altLang="zh-CN" b="1" dirty="0" smtClean="0">
              <a:solidFill>
                <a:schemeClr val="tx1"/>
              </a:solidFill>
            </a:rPr>
            <a:t>SMD /LAMP LED</a:t>
          </a:r>
          <a:endParaRPr lang="zh-CN" altLang="en-US" b="1" dirty="0">
            <a:solidFill>
              <a:schemeClr val="tx1"/>
            </a:solidFill>
          </a:endParaRPr>
        </a:p>
      </dsp:txBody>
      <dsp:txXfrm>
        <a:off x="2274674" y="4151245"/>
        <a:ext cx="1375654" cy="368724"/>
      </dsp:txXfrm>
    </dsp:sp>
    <dsp:sp modelId="{CB62AA90-6BEC-4D37-98D2-A27FA31E10FE}">
      <dsp:nvSpPr>
        <dsp:cNvPr id="21" name="椭圆 20"/>
        <dsp:cNvSpPr/>
      </dsp:nvSpPr>
      <dsp:spPr bwMode="white">
        <a:xfrm>
          <a:off x="1893002" y="3789568"/>
          <a:ext cx="637822" cy="637879"/>
        </a:xfrm>
        <a:prstGeom prst="ellipse">
          <a:avLst/>
        </a:prstGeom>
        <a:blipFill rotWithShape="0">
          <a:blip r:embed="rId1"/>
          <a:stretch>
            <a:fillRect/>
          </a:stretch>
        </a:blipFill>
      </dsp:spPr>
      <dsp:style>
        <a:lnRef idx="2">
          <a:schemeClr val="lt1"/>
        </a:lnRef>
        <a:fillRef idx="1">
          <a:schemeClr val="accent5">
            <a:tint val="50000"/>
            <a:hueOff val="0"/>
            <a:satOff val="0"/>
            <a:lumOff val="0"/>
            <a:alpha val="100000"/>
          </a:schemeClr>
        </a:fillRef>
        <a:effectRef idx="0">
          <a:scrgbClr r="0" g="0" b="0"/>
        </a:effectRef>
        <a:fontRef idx="minor"/>
      </dsp:style>
      <dsp:txXfrm>
        <a:off x="1893002" y="3789568"/>
        <a:ext cx="637822" cy="637879"/>
      </dsp:txXfrm>
    </dsp:sp>
    <dsp:sp modelId="{D2BD25BE-8868-4BD2-9A95-43B8DBF2EC0B}">
      <dsp:nvSpPr>
        <dsp:cNvPr id="22" name="圆角矩形 21"/>
        <dsp:cNvSpPr/>
      </dsp:nvSpPr>
      <dsp:spPr bwMode="white">
        <a:xfrm>
          <a:off x="3593690" y="3712505"/>
          <a:ext cx="1375654" cy="368724"/>
        </a:xfrm>
        <a:prstGeom prst="roundRect">
          <a:avLst/>
        </a:prstGeom>
      </dsp:spPr>
      <dsp:style>
        <a:lnRef idx="2">
          <a:schemeClr val="lt1"/>
        </a:lnRef>
        <a:fillRef idx="1">
          <a:schemeClr val="accent5">
            <a:hueOff val="-372000"/>
            <a:satOff val="78"/>
            <a:lumOff val="-1254"/>
            <a:alpha val="100000"/>
          </a:schemeClr>
        </a:fillRef>
        <a:effectRef idx="0">
          <a:scrgbClr r="0" g="0" b="0"/>
        </a:effectRef>
        <a:fontRef idx="minor">
          <a:schemeClr val="lt1"/>
        </a:fontRef>
      </dsp:style>
      <dsp:txBody>
        <a:bodyPr lIns="291180" tIns="45719" rIns="45719" bIns="45719" anchor="ctr"/>
        <a:lstStyle>
          <a:lvl1pPr algn="l">
            <a:defRPr sz="1000"/>
          </a:lvl1pPr>
          <a:lvl2pPr marL="57150" indent="-57150" algn="l">
            <a:defRPr sz="700"/>
          </a:lvl2pPr>
          <a:lvl3pPr marL="114300" indent="-57150" algn="l">
            <a:defRPr sz="700"/>
          </a:lvl3pPr>
          <a:lvl4pPr marL="171450" indent="-57150" algn="l">
            <a:defRPr sz="700"/>
          </a:lvl4pPr>
          <a:lvl5pPr marL="228600" indent="-57150" algn="l">
            <a:defRPr sz="700"/>
          </a:lvl5pPr>
          <a:lvl6pPr marL="285750" indent="-57150" algn="l">
            <a:defRPr sz="700"/>
          </a:lvl6pPr>
          <a:lvl7pPr marL="342900" indent="-57150" algn="l">
            <a:defRPr sz="700"/>
          </a:lvl7pPr>
          <a:lvl8pPr marL="400050" indent="-57150" algn="l">
            <a:defRPr sz="700"/>
          </a:lvl8pPr>
          <a:lvl9pPr marL="457200" indent="-57150" algn="l">
            <a:defRPr sz="700"/>
          </a:lvl9pPr>
        </a:lstStyle>
        <a:p>
          <a:pPr lvl="0">
            <a:lnSpc>
              <a:spcPct val="100000"/>
            </a:lnSpc>
            <a:spcBef>
              <a:spcPct val="0"/>
            </a:spcBef>
            <a:spcAft>
              <a:spcPct val="35000"/>
            </a:spcAft>
          </a:pPr>
          <a:r>
            <a:rPr lang="en-US" altLang="zh-CN" sz="1200" b="1" dirty="0" smtClean="0">
              <a:solidFill>
                <a:schemeClr val="tx1"/>
              </a:solidFill>
            </a:rPr>
            <a:t>LED display  tube  </a:t>
          </a:r>
          <a:endParaRPr lang="zh-CN" altLang="en-US" sz="1200" b="1" dirty="0">
            <a:solidFill>
              <a:schemeClr val="tx1"/>
            </a:solidFill>
          </a:endParaRPr>
        </a:p>
      </dsp:txBody>
      <dsp:txXfrm>
        <a:off x="3593690" y="3712505"/>
        <a:ext cx="1375654" cy="368724"/>
      </dsp:txXfrm>
    </dsp:sp>
    <dsp:sp modelId="{FD0D2407-6BCF-4C77-9B2F-3593CFCD4632}">
      <dsp:nvSpPr>
        <dsp:cNvPr id="23" name="椭圆 22"/>
        <dsp:cNvSpPr/>
      </dsp:nvSpPr>
      <dsp:spPr bwMode="white">
        <a:xfrm>
          <a:off x="3212017" y="3350828"/>
          <a:ext cx="637822" cy="637879"/>
        </a:xfrm>
        <a:prstGeom prst="ellipse">
          <a:avLst/>
        </a:prstGeom>
        <a:blipFill rotWithShape="0">
          <a:blip r:embed="rId2"/>
          <a:stretch>
            <a:fillRect/>
          </a:stretch>
        </a:blipFill>
      </dsp:spPr>
      <dsp:style>
        <a:lnRef idx="2">
          <a:schemeClr val="lt1"/>
        </a:lnRef>
        <a:fillRef idx="1">
          <a:schemeClr val="accent5">
            <a:tint val="50000"/>
            <a:hueOff val="-336000"/>
            <a:satOff val="-783"/>
            <a:lumOff val="-313"/>
            <a:alpha val="100000"/>
          </a:schemeClr>
        </a:fillRef>
        <a:effectRef idx="0">
          <a:scrgbClr r="0" g="0" b="0"/>
        </a:effectRef>
        <a:fontRef idx="minor"/>
      </dsp:style>
      <dsp:txXfrm>
        <a:off x="3212017" y="3350828"/>
        <a:ext cx="637822" cy="637879"/>
      </dsp:txXfrm>
    </dsp:sp>
    <dsp:sp modelId="{FFDC9C06-78C3-4B66-8A15-0BB32C7F5FFE}">
      <dsp:nvSpPr>
        <dsp:cNvPr id="24" name="圆角矩形 23"/>
        <dsp:cNvSpPr/>
      </dsp:nvSpPr>
      <dsp:spPr bwMode="white">
        <a:xfrm>
          <a:off x="4244268" y="3055531"/>
          <a:ext cx="1375654" cy="368724"/>
        </a:xfrm>
        <a:prstGeom prst="roundRect">
          <a:avLst/>
        </a:prstGeom>
      </dsp:spPr>
      <dsp:style>
        <a:lnRef idx="2">
          <a:schemeClr val="lt1"/>
        </a:lnRef>
        <a:fillRef idx="1">
          <a:schemeClr val="accent5">
            <a:hueOff val="-744000"/>
            <a:satOff val="157"/>
            <a:lumOff val="-2509"/>
            <a:alpha val="100000"/>
          </a:schemeClr>
        </a:fillRef>
        <a:effectRef idx="0">
          <a:scrgbClr r="0" g="0" b="0"/>
        </a:effectRef>
        <a:fontRef idx="minor">
          <a:schemeClr val="lt1"/>
        </a:fontRef>
      </dsp:style>
      <dsp:txBody>
        <a:bodyPr lIns="291180" tIns="45719" rIns="45719" bIns="45719" anchor="ctr"/>
        <a:lstStyle>
          <a:lvl1pPr algn="l">
            <a:defRPr sz="1000"/>
          </a:lvl1pPr>
          <a:lvl2pPr marL="57150" indent="-57150" algn="l">
            <a:defRPr sz="700"/>
          </a:lvl2pPr>
          <a:lvl3pPr marL="114300" indent="-57150" algn="l">
            <a:defRPr sz="700"/>
          </a:lvl3pPr>
          <a:lvl4pPr marL="171450" indent="-57150" algn="l">
            <a:defRPr sz="700"/>
          </a:lvl4pPr>
          <a:lvl5pPr marL="228600" indent="-57150" algn="l">
            <a:defRPr sz="700"/>
          </a:lvl5pPr>
          <a:lvl6pPr marL="285750" indent="-57150" algn="l">
            <a:defRPr sz="700"/>
          </a:lvl6pPr>
          <a:lvl7pPr marL="342900" indent="-57150" algn="l">
            <a:defRPr sz="700"/>
          </a:lvl7pPr>
          <a:lvl8pPr marL="400050" indent="-57150" algn="l">
            <a:defRPr sz="700"/>
          </a:lvl8pPr>
          <a:lvl9pPr marL="457200" indent="-57150" algn="l">
            <a:defRPr sz="700"/>
          </a:lvl9pPr>
        </a:lstStyle>
        <a:p>
          <a:pPr lvl="0">
            <a:lnSpc>
              <a:spcPct val="100000"/>
            </a:lnSpc>
            <a:spcBef>
              <a:spcPct val="0"/>
            </a:spcBef>
            <a:spcAft>
              <a:spcPct val="35000"/>
            </a:spcAft>
          </a:pPr>
          <a:r>
            <a:rPr lang="en-US" altLang="zh-CN" sz="1200" b="1" dirty="0" smtClean="0">
              <a:solidFill>
                <a:schemeClr val="tx1"/>
              </a:solidFill>
            </a:rPr>
            <a:t>PCBA</a:t>
          </a:r>
          <a:endParaRPr lang="zh-CN" altLang="en-US" sz="1200" b="1" dirty="0">
            <a:solidFill>
              <a:schemeClr val="tx1"/>
            </a:solidFill>
          </a:endParaRPr>
        </a:p>
      </dsp:txBody>
      <dsp:txXfrm>
        <a:off x="4244268" y="3055531"/>
        <a:ext cx="1375654" cy="368724"/>
      </dsp:txXfrm>
    </dsp:sp>
    <dsp:sp modelId="{B9191C13-C73E-473F-AF12-FD910A245966}">
      <dsp:nvSpPr>
        <dsp:cNvPr id="25" name="椭圆 24"/>
        <dsp:cNvSpPr/>
      </dsp:nvSpPr>
      <dsp:spPr bwMode="white">
        <a:xfrm>
          <a:off x="3862595" y="2693854"/>
          <a:ext cx="637822" cy="637879"/>
        </a:xfrm>
        <a:prstGeom prst="ellipse">
          <a:avLst/>
        </a:prstGeom>
        <a:blipFill rotWithShape="0">
          <a:blip r:embed="rId3"/>
          <a:stretch>
            <a:fillRect/>
          </a:stretch>
        </a:blipFill>
      </dsp:spPr>
      <dsp:style>
        <a:lnRef idx="2">
          <a:schemeClr val="lt1"/>
        </a:lnRef>
        <a:fillRef idx="1">
          <a:schemeClr val="accent5">
            <a:tint val="50000"/>
            <a:hueOff val="-672000"/>
            <a:satOff val="-1568"/>
            <a:lumOff val="-626"/>
            <a:alpha val="100000"/>
          </a:schemeClr>
        </a:fillRef>
        <a:effectRef idx="0">
          <a:scrgbClr r="0" g="0" b="0"/>
        </a:effectRef>
        <a:fontRef idx="minor"/>
      </dsp:style>
      <dsp:txXfrm>
        <a:off x="3862595" y="2693854"/>
        <a:ext cx="637822" cy="637879"/>
      </dsp:txXfrm>
    </dsp:sp>
    <dsp:sp modelId="{58D4D5F8-785C-4FE0-852F-CDF815D2ED8C}">
      <dsp:nvSpPr>
        <dsp:cNvPr id="26" name="圆角矩形 25"/>
        <dsp:cNvSpPr/>
      </dsp:nvSpPr>
      <dsp:spPr bwMode="white">
        <a:xfrm>
          <a:off x="4636656" y="2336269"/>
          <a:ext cx="1375654" cy="368724"/>
        </a:xfrm>
        <a:prstGeom prst="roundRect">
          <a:avLst/>
        </a:prstGeom>
      </dsp:spPr>
      <dsp:style>
        <a:lnRef idx="2">
          <a:schemeClr val="lt1"/>
        </a:lnRef>
        <a:fillRef idx="1">
          <a:schemeClr val="accent5">
            <a:hueOff val="-1115999"/>
            <a:satOff val="235"/>
            <a:lumOff val="-3764"/>
            <a:alpha val="100000"/>
          </a:schemeClr>
        </a:fillRef>
        <a:effectRef idx="0">
          <a:scrgbClr r="0" g="0" b="0"/>
        </a:effectRef>
        <a:fontRef idx="minor">
          <a:schemeClr val="lt1"/>
        </a:fontRef>
      </dsp:style>
      <dsp:txBody>
        <a:bodyPr lIns="291180" tIns="45719" rIns="45719" bIns="45719" anchor="ctr"/>
        <a:lstStyle>
          <a:lvl1pPr algn="l">
            <a:defRPr sz="1000"/>
          </a:lvl1pPr>
          <a:lvl2pPr marL="57150" indent="-57150" algn="l">
            <a:defRPr sz="700"/>
          </a:lvl2pPr>
          <a:lvl3pPr marL="114300" indent="-57150" algn="l">
            <a:defRPr sz="700"/>
          </a:lvl3pPr>
          <a:lvl4pPr marL="171450" indent="-57150" algn="l">
            <a:defRPr sz="700"/>
          </a:lvl4pPr>
          <a:lvl5pPr marL="228600" indent="-57150" algn="l">
            <a:defRPr sz="700"/>
          </a:lvl5pPr>
          <a:lvl6pPr marL="285750" indent="-57150" algn="l">
            <a:defRPr sz="700"/>
          </a:lvl6pPr>
          <a:lvl7pPr marL="342900" indent="-57150" algn="l">
            <a:defRPr sz="700"/>
          </a:lvl7pPr>
          <a:lvl8pPr marL="400050" indent="-57150" algn="l">
            <a:defRPr sz="700"/>
          </a:lvl8pPr>
          <a:lvl9pPr marL="457200" indent="-57150" algn="l">
            <a:defRPr sz="700"/>
          </a:lvl9pPr>
        </a:lstStyle>
        <a:p>
          <a:pPr lvl="0">
            <a:lnSpc>
              <a:spcPct val="100000"/>
            </a:lnSpc>
            <a:spcBef>
              <a:spcPct val="0"/>
            </a:spcBef>
            <a:spcAft>
              <a:spcPct val="35000"/>
            </a:spcAft>
          </a:pPr>
          <a:r>
            <a:rPr lang="en-US" altLang="zh-CN" sz="1200" dirty="0" smtClean="0">
              <a:solidFill>
                <a:schemeClr val="tx1"/>
              </a:solidFill>
            </a:rPr>
            <a:t>Lighting</a:t>
          </a:r>
          <a:r>
            <a:rPr lang="en-US" altLang="zh-CN" sz="1000" b="1" dirty="0" smtClean="0">
              <a:solidFill>
                <a:schemeClr val="tx1"/>
              </a:solidFill>
            </a:rPr>
            <a:t> </a:t>
          </a:r>
          <a:r>
            <a:rPr lang="en-US" altLang="zh-CN" sz="1200" dirty="0" smtClean="0">
              <a:solidFill>
                <a:schemeClr val="tx1"/>
              </a:solidFill>
            </a:rPr>
            <a:t>panel</a:t>
          </a:r>
          <a:endParaRPr lang="zh-CN" altLang="en-US" sz="1200" dirty="0">
            <a:solidFill>
              <a:schemeClr val="tx1"/>
            </a:solidFill>
          </a:endParaRPr>
        </a:p>
      </dsp:txBody>
      <dsp:txXfrm>
        <a:off x="4636656" y="2336269"/>
        <a:ext cx="1375654" cy="368724"/>
      </dsp:txXfrm>
    </dsp:sp>
    <dsp:sp modelId="{CA15E6FB-A025-43B8-BD17-EB29F46FC26A}">
      <dsp:nvSpPr>
        <dsp:cNvPr id="27" name="椭圆 26"/>
        <dsp:cNvSpPr/>
      </dsp:nvSpPr>
      <dsp:spPr bwMode="white">
        <a:xfrm>
          <a:off x="4254983" y="1974592"/>
          <a:ext cx="637822" cy="637879"/>
        </a:xfrm>
        <a:prstGeom prst="ellipse">
          <a:avLst/>
        </a:prstGeom>
        <a:blipFill rotWithShape="0">
          <a:blip r:embed="rId4"/>
          <a:stretch>
            <a:fillRect/>
          </a:stretch>
        </a:blipFill>
      </dsp:spPr>
      <dsp:style>
        <a:lnRef idx="2">
          <a:schemeClr val="lt1"/>
        </a:lnRef>
        <a:fillRef idx="1">
          <a:schemeClr val="accent5">
            <a:tint val="50000"/>
            <a:hueOff val="-1008000"/>
            <a:satOff val="-2352"/>
            <a:lumOff val="-940"/>
            <a:alpha val="100000"/>
          </a:schemeClr>
        </a:fillRef>
        <a:effectRef idx="0">
          <a:scrgbClr r="0" g="0" b="0"/>
        </a:effectRef>
        <a:fontRef idx="minor"/>
      </dsp:style>
      <dsp:txXfrm>
        <a:off x="4254983" y="1974592"/>
        <a:ext cx="637822" cy="637879"/>
      </dsp:txXfrm>
    </dsp:sp>
    <dsp:sp modelId="{FCFCA17B-E43C-4DB0-A5BC-E76DEF6D9289}">
      <dsp:nvSpPr>
        <dsp:cNvPr id="28" name="圆角矩形 27"/>
        <dsp:cNvSpPr/>
      </dsp:nvSpPr>
      <dsp:spPr bwMode="white">
        <a:xfrm>
          <a:off x="4889744" y="1561540"/>
          <a:ext cx="1375654" cy="368724"/>
        </a:xfrm>
        <a:prstGeom prst="roundRect">
          <a:avLst/>
        </a:prstGeom>
      </dsp:spPr>
      <dsp:style>
        <a:lnRef idx="2">
          <a:schemeClr val="lt1"/>
        </a:lnRef>
        <a:fillRef idx="1">
          <a:schemeClr val="accent5">
            <a:hueOff val="-1488000"/>
            <a:satOff val="314"/>
            <a:lumOff val="-5019"/>
            <a:alpha val="100000"/>
          </a:schemeClr>
        </a:fillRef>
        <a:effectRef idx="0">
          <a:scrgbClr r="0" g="0" b="0"/>
        </a:effectRef>
        <a:fontRef idx="minor">
          <a:schemeClr val="lt1"/>
        </a:fontRef>
      </dsp:style>
      <dsp:txBody>
        <a:bodyPr lIns="291180" tIns="45719" rIns="45719" bIns="45719" anchor="ctr"/>
        <a:lstStyle>
          <a:lvl1pPr algn="l">
            <a:defRPr sz="1000"/>
          </a:lvl1pPr>
          <a:lvl2pPr marL="57150" indent="-57150" algn="l">
            <a:defRPr sz="700"/>
          </a:lvl2pPr>
          <a:lvl3pPr marL="114300" indent="-57150" algn="l">
            <a:defRPr sz="700"/>
          </a:lvl3pPr>
          <a:lvl4pPr marL="171450" indent="-57150" algn="l">
            <a:defRPr sz="700"/>
          </a:lvl4pPr>
          <a:lvl5pPr marL="228600" indent="-57150" algn="l">
            <a:defRPr sz="700"/>
          </a:lvl5pPr>
          <a:lvl6pPr marL="285750" indent="-57150" algn="l">
            <a:defRPr sz="700"/>
          </a:lvl6pPr>
          <a:lvl7pPr marL="342900" indent="-57150" algn="l">
            <a:defRPr sz="700"/>
          </a:lvl7pPr>
          <a:lvl8pPr marL="400050" indent="-57150" algn="l">
            <a:defRPr sz="700"/>
          </a:lvl8pPr>
          <a:lvl9pPr marL="457200" indent="-57150" algn="l">
            <a:defRPr sz="700"/>
          </a:lvl9pPr>
        </a:lstStyle>
        <a:p>
          <a:pPr lvl="0">
            <a:lnSpc>
              <a:spcPct val="100000"/>
            </a:lnSpc>
            <a:spcBef>
              <a:spcPct val="0"/>
            </a:spcBef>
            <a:spcAft>
              <a:spcPct val="35000"/>
            </a:spcAft>
          </a:pPr>
          <a:r>
            <a:rPr lang="en-US" altLang="zh-CN" sz="1200" dirty="0" smtClean="0">
              <a:solidFill>
                <a:schemeClr val="tx1"/>
              </a:solidFill>
            </a:rPr>
            <a:t>LED Light Bar</a:t>
          </a:r>
          <a:endParaRPr lang="zh-CN" altLang="en-US" sz="1200" dirty="0">
            <a:solidFill>
              <a:schemeClr val="tx1"/>
            </a:solidFill>
          </a:endParaRPr>
        </a:p>
      </dsp:txBody>
      <dsp:txXfrm>
        <a:off x="4889744" y="1561540"/>
        <a:ext cx="1375654" cy="368724"/>
      </dsp:txXfrm>
    </dsp:sp>
    <dsp:sp modelId="{4AF3B154-4185-4D1A-B4DF-B726E4FE6EA9}">
      <dsp:nvSpPr>
        <dsp:cNvPr id="29" name="椭圆 28"/>
        <dsp:cNvSpPr/>
      </dsp:nvSpPr>
      <dsp:spPr bwMode="white">
        <a:xfrm>
          <a:off x="4508071" y="1199863"/>
          <a:ext cx="637822" cy="637879"/>
        </a:xfrm>
        <a:prstGeom prst="ellipse">
          <a:avLst/>
        </a:prstGeom>
        <a:blipFill rotWithShape="0">
          <a:blip r:embed="rId5"/>
          <a:stretch>
            <a:fillRect/>
          </a:stretch>
        </a:blipFill>
      </dsp:spPr>
      <dsp:style>
        <a:lnRef idx="2">
          <a:schemeClr val="lt1"/>
        </a:lnRef>
        <a:fillRef idx="1">
          <a:schemeClr val="accent5">
            <a:tint val="50000"/>
            <a:hueOff val="-1344000"/>
            <a:satOff val="-3136"/>
            <a:lumOff val="-1254"/>
            <a:alpha val="100000"/>
          </a:schemeClr>
        </a:fillRef>
        <a:effectRef idx="0">
          <a:scrgbClr r="0" g="0" b="0"/>
        </a:effectRef>
        <a:fontRef idx="minor"/>
      </dsp:style>
      <dsp:txXfrm>
        <a:off x="4508071" y="1199863"/>
        <a:ext cx="637822" cy="637879"/>
      </dsp:txXfrm>
    </dsp:sp>
    <dsp:sp modelId="{A22AAB27-D4E6-4118-8F19-8198BEC419F6}">
      <dsp:nvSpPr>
        <dsp:cNvPr id="30" name="圆角矩形 29"/>
        <dsp:cNvSpPr/>
      </dsp:nvSpPr>
      <dsp:spPr bwMode="white">
        <a:xfrm>
          <a:off x="5027513" y="799541"/>
          <a:ext cx="1375654" cy="368724"/>
        </a:xfrm>
        <a:prstGeom prst="roundRect">
          <a:avLst/>
        </a:prstGeom>
      </dsp:spPr>
      <dsp:style>
        <a:lnRef idx="2">
          <a:schemeClr val="lt1"/>
        </a:lnRef>
        <a:fillRef idx="1">
          <a:schemeClr val="accent5">
            <a:hueOff val="-1860000"/>
            <a:satOff val="392"/>
            <a:lumOff val="-6274"/>
            <a:alpha val="100000"/>
          </a:schemeClr>
        </a:fillRef>
        <a:effectRef idx="0">
          <a:scrgbClr r="0" g="0" b="0"/>
        </a:effectRef>
        <a:fontRef idx="minor">
          <a:schemeClr val="lt1"/>
        </a:fontRef>
      </dsp:style>
      <dsp:txBody>
        <a:bodyPr lIns="291180" tIns="45719" rIns="45719" bIns="45719" anchor="ctr"/>
        <a:lstStyle>
          <a:lvl1pPr algn="l">
            <a:defRPr sz="1000"/>
          </a:lvl1pPr>
          <a:lvl2pPr marL="57150" indent="-57150" algn="l">
            <a:defRPr sz="700"/>
          </a:lvl2pPr>
          <a:lvl3pPr marL="114300" indent="-57150" algn="l">
            <a:defRPr sz="700"/>
          </a:lvl3pPr>
          <a:lvl4pPr marL="171450" indent="-57150" algn="l">
            <a:defRPr sz="700"/>
          </a:lvl4pPr>
          <a:lvl5pPr marL="228600" indent="-57150" algn="l">
            <a:defRPr sz="700"/>
          </a:lvl5pPr>
          <a:lvl6pPr marL="285750" indent="-57150" algn="l">
            <a:defRPr sz="700"/>
          </a:lvl6pPr>
          <a:lvl7pPr marL="342900" indent="-57150" algn="l">
            <a:defRPr sz="700"/>
          </a:lvl7pPr>
          <a:lvl8pPr marL="400050" indent="-57150" algn="l">
            <a:defRPr sz="700"/>
          </a:lvl8pPr>
          <a:lvl9pPr marL="457200" indent="-57150" algn="l">
            <a:defRPr sz="700"/>
          </a:lvl9pPr>
        </a:lstStyle>
        <a:p>
          <a:pPr lvl="0">
            <a:lnSpc>
              <a:spcPct val="100000"/>
            </a:lnSpc>
            <a:spcBef>
              <a:spcPct val="0"/>
            </a:spcBef>
            <a:spcAft>
              <a:spcPct val="35000"/>
            </a:spcAft>
          </a:pPr>
          <a:r>
            <a:rPr lang="en-US" altLang="zh-CN" sz="1200" dirty="0" smtClean="0">
              <a:solidFill>
                <a:schemeClr val="tx1"/>
              </a:solidFill>
            </a:rPr>
            <a:t>LED DISPLAY MODULE</a:t>
          </a:r>
          <a:endParaRPr lang="zh-CN" altLang="en-US" sz="1200" dirty="0">
            <a:solidFill>
              <a:schemeClr val="tx1"/>
            </a:solidFill>
          </a:endParaRPr>
        </a:p>
      </dsp:txBody>
      <dsp:txXfrm>
        <a:off x="5027513" y="799541"/>
        <a:ext cx="1375654" cy="368724"/>
      </dsp:txXfrm>
    </dsp:sp>
    <dsp:sp modelId="{35EE3159-351B-44D1-8F5E-0516020ECB10}">
      <dsp:nvSpPr>
        <dsp:cNvPr id="31" name="椭圆 30"/>
        <dsp:cNvSpPr/>
      </dsp:nvSpPr>
      <dsp:spPr bwMode="white">
        <a:xfrm>
          <a:off x="4645841" y="437864"/>
          <a:ext cx="637822" cy="637879"/>
        </a:xfrm>
        <a:prstGeom prst="ellipse">
          <a:avLst/>
        </a:prstGeom>
        <a:blipFill rotWithShape="0">
          <a:blip r:embed="rId6"/>
          <a:stretch>
            <a:fillRect/>
          </a:stretch>
        </a:blipFill>
      </dsp:spPr>
      <dsp:style>
        <a:lnRef idx="2">
          <a:schemeClr val="lt1"/>
        </a:lnRef>
        <a:fillRef idx="1">
          <a:schemeClr val="accent5">
            <a:tint val="50000"/>
            <a:hueOff val="-1680000"/>
            <a:satOff val="-3921"/>
            <a:lumOff val="-1568"/>
            <a:alpha val="100000"/>
          </a:schemeClr>
        </a:fillRef>
        <a:effectRef idx="0">
          <a:scrgbClr r="0" g="0" b="0"/>
        </a:effectRef>
        <a:fontRef idx="minor"/>
      </dsp:style>
      <dsp:txXfrm>
        <a:off x="4645841" y="437864"/>
        <a:ext cx="637822" cy="637879"/>
      </dsp:txXfrm>
    </dsp:sp>
  </dsp:spTree>
</dsp:drawing>
</file>

<file path=ppt/diagrams/layout1.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40962" name="页眉占位符 1"/>
          <p:cNvSpPr>
            <a:spLocks noGrp="1"/>
          </p:cNvSpPr>
          <p:nvPr>
            <p:ph type="hdr" sz="quarter"/>
          </p:nvPr>
        </p:nvSpPr>
        <p:spPr>
          <a:xfrm>
            <a:off x="0" y="0"/>
            <a:ext cx="3076575" cy="511175"/>
          </a:xfrm>
          <a:prstGeom prst="rect">
            <a:avLst/>
          </a:prstGeom>
          <a:noFill/>
          <a:ln w="9525">
            <a:noFill/>
          </a:ln>
        </p:spPr>
        <p:txBody>
          <a:bodyPr lIns="99048" tIns="49524" rIns="99048" bIns="49524"/>
          <a:lstStyle>
            <a:lvl1pPr defTabSz="990600">
              <a:defRPr sz="1300" noProof="1">
                <a:latin typeface="Calibri" panose="020F0502020204030204" pitchFamily="34" charset="0"/>
              </a:defRPr>
            </a:lvl1pPr>
          </a:lstStyle>
          <a:p>
            <a:pPr marL="0" marR="0" lvl="0" indent="0" algn="l" defTabSz="9906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00" b="0" i="0" u="none" strike="noStrike" kern="1200" cap="none" spc="0" normalizeH="0" baseline="0" noProof="1">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40963" name="日期占位符 2"/>
          <p:cNvSpPr>
            <a:spLocks noGrp="1"/>
          </p:cNvSpPr>
          <p:nvPr>
            <p:ph type="dt" idx="1"/>
          </p:nvPr>
        </p:nvSpPr>
        <p:spPr>
          <a:xfrm>
            <a:off x="4021138" y="0"/>
            <a:ext cx="3076575" cy="511175"/>
          </a:xfrm>
          <a:prstGeom prst="rect">
            <a:avLst/>
          </a:prstGeom>
          <a:noFill/>
          <a:ln w="9525">
            <a:noFill/>
          </a:ln>
        </p:spPr>
        <p:txBody>
          <a:bodyPr lIns="99048" tIns="49524" rIns="99048" bIns="49524"/>
          <a:lstStyle>
            <a:lvl1pPr algn="r" defTabSz="990600">
              <a:defRPr sz="1300" noProof="1">
                <a:latin typeface="Calibri" panose="020F0502020204030204" pitchFamily="34" charset="0"/>
              </a:defRPr>
            </a:lvl1pPr>
          </a:lstStyle>
          <a:p>
            <a:pPr marL="0" marR="0" lvl="0" indent="0" algn="r" defTabSz="9906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00" b="0" i="0" u="none" strike="noStrike" kern="1200" cap="none" spc="0" normalizeH="0" baseline="0" noProof="1">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990600" y="768350"/>
            <a:ext cx="5118100" cy="3836988"/>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125" name="备注占位符 4"/>
          <p:cNvSpPr>
            <a:spLocks noGrp="1" noChangeArrowheads="1"/>
          </p:cNvSpPr>
          <p:nvPr>
            <p:ph type="body" sz="quarter" idx="4294967295"/>
          </p:nvPr>
        </p:nvSpPr>
        <p:spPr bwMode="auto">
          <a:xfrm>
            <a:off x="709613" y="4860925"/>
            <a:ext cx="5680075" cy="4605338"/>
          </a:xfrm>
          <a:prstGeom prst="rect">
            <a:avLst/>
          </a:prstGeom>
          <a:noFill/>
          <a:ln w="9525">
            <a:noFill/>
            <a:miter lim="800000"/>
          </a:ln>
        </p:spPr>
        <p:txBody>
          <a:bodyPr vert="horz" wrap="square" lIns="99048" tIns="49524" rIns="99048" bIns="49524"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0966" name="页脚占位符 5"/>
          <p:cNvSpPr>
            <a:spLocks noGrp="1"/>
          </p:cNvSpPr>
          <p:nvPr>
            <p:ph type="ftr" sz="quarter" idx="4"/>
          </p:nvPr>
        </p:nvSpPr>
        <p:spPr>
          <a:xfrm>
            <a:off x="0" y="9721850"/>
            <a:ext cx="3076575" cy="511175"/>
          </a:xfrm>
          <a:prstGeom prst="rect">
            <a:avLst/>
          </a:prstGeom>
          <a:noFill/>
          <a:ln w="9525">
            <a:noFill/>
          </a:ln>
        </p:spPr>
        <p:txBody>
          <a:bodyPr lIns="99048" tIns="49524" rIns="99048" bIns="49524" anchor="b"/>
          <a:lstStyle>
            <a:lvl1pPr defTabSz="990600">
              <a:defRPr sz="1300" noProof="1">
                <a:latin typeface="Calibri" panose="020F0502020204030204" pitchFamily="34" charset="0"/>
              </a:defRPr>
            </a:lvl1pPr>
          </a:lstStyle>
          <a:p>
            <a:pPr marL="0" marR="0" lvl="0" indent="0" algn="l" defTabSz="9906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00" b="0" i="0" u="none" strike="noStrike" kern="1200" cap="none" spc="0" normalizeH="0" baseline="0" noProof="1">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40967" name="灯片编号占位符 6"/>
          <p:cNvSpPr>
            <a:spLocks noGrp="1"/>
          </p:cNvSpPr>
          <p:nvPr>
            <p:ph type="sldNum" sz="quarter" idx="5"/>
          </p:nvPr>
        </p:nvSpPr>
        <p:spPr>
          <a:xfrm>
            <a:off x="4021138" y="9721850"/>
            <a:ext cx="3076575" cy="511175"/>
          </a:xfrm>
          <a:prstGeom prst="rect">
            <a:avLst/>
          </a:prstGeom>
          <a:noFill/>
          <a:ln w="9525">
            <a:noFill/>
          </a:ln>
        </p:spPr>
        <p:txBody>
          <a:bodyPr vert="horz" wrap="square" lIns="99048" tIns="49524" rIns="99048" bIns="49524" numCol="1" anchor="b" anchorCtr="0" compatLnSpc="1"/>
          <a:p>
            <a:pPr lvl="0" algn="r" defTabSz="990600" eaLnBrk="1" hangingPunct="1">
              <a:buNone/>
            </a:pPr>
            <a:fld id="{9A0DB2DC-4C9A-4742-B13C-FB6460FD3503}" type="slidenum">
              <a:rPr lang="zh-CN" altLang="en-US" sz="1300" dirty="0">
                <a:latin typeface="Calibri" panose="020F0502020204030204" pitchFamily="34" charset="0"/>
              </a:rPr>
            </a:fld>
            <a:endParaRPr lang="zh-CN" altLang="en-US" sz="1300" dirty="0">
              <a:latin typeface="Calibri" panose="020F0502020204030204" pitchFamily="34" charset="0"/>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幻灯片图像占位符 1"/>
          <p:cNvSpPr>
            <a:spLocks noGrp="1" noRot="1" noChangeAspect="1" noTextEdit="1"/>
          </p:cNvSpPr>
          <p:nvPr>
            <p:ph type="sldImg"/>
          </p:nvPr>
        </p:nvSpPr>
        <p:spPr>
          <a:xfrm>
            <a:off x="992188" y="768350"/>
            <a:ext cx="5114925" cy="3836988"/>
          </a:xfrm>
          <a:ln>
            <a:solidFill>
              <a:srgbClr val="000000">
                <a:alpha val="100000"/>
              </a:srgbClr>
            </a:solidFill>
            <a:miter lim="800000"/>
          </a:ln>
        </p:spPr>
      </p:sp>
      <p:sp>
        <p:nvSpPr>
          <p:cNvPr id="28675" name="备注占位符 2"/>
          <p:cNvSpPr>
            <a:spLocks noGrp="1"/>
          </p:cNvSpPr>
          <p:nvPr>
            <p:ph type="body"/>
          </p:nvPr>
        </p:nvSpPr>
        <p:spPr>
          <a:ln/>
        </p:spPr>
        <p:txBody>
          <a:bodyPr wrap="square" lIns="99048" tIns="49524" rIns="99048" bIns="49524" anchor="t"/>
          <a:p>
            <a:pPr lvl="0" eaLnBrk="1" hangingPunct="1"/>
            <a:endParaRPr lang="zh-CN" altLang="en-US" dirty="0"/>
          </a:p>
        </p:txBody>
      </p:sp>
      <p:sp>
        <p:nvSpPr>
          <p:cNvPr id="28676" name="灯片编号占位符 3"/>
          <p:cNvSpPr txBox="1">
            <a:spLocks noGrp="1"/>
          </p:cNvSpPr>
          <p:nvPr/>
        </p:nvSpPr>
        <p:spPr>
          <a:xfrm>
            <a:off x="4021138" y="9721850"/>
            <a:ext cx="3076575" cy="511175"/>
          </a:xfrm>
          <a:prstGeom prst="rect">
            <a:avLst/>
          </a:prstGeom>
          <a:noFill/>
          <a:ln w="9525">
            <a:noFill/>
          </a:ln>
        </p:spPr>
        <p:txBody>
          <a:bodyPr lIns="99048" tIns="49524" rIns="99048" bIns="49524" anchor="b"/>
          <a:p>
            <a:pPr lvl="0" algn="r" defTabSz="990600" eaLnBrk="1" hangingPunct="1"/>
            <a:fld id="{9A0DB2DC-4C9A-4742-B13C-FB6460FD3503}" type="slidenum">
              <a:rPr lang="zh-CN" altLang="en-US" sz="1300" dirty="0">
                <a:latin typeface="Calibri" panose="020F0502020204030204" pitchFamily="34" charset="0"/>
              </a:rPr>
            </a:fld>
            <a:endParaRPr lang="zh-CN" altLang="en-US" sz="1300" dirty="0">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8" name="幻灯片图像占位符 1"/>
          <p:cNvSpPr>
            <a:spLocks noGrp="1" noRot="1" noChangeAspect="1" noTextEdit="1"/>
          </p:cNvSpPr>
          <p:nvPr>
            <p:ph type="sldImg"/>
          </p:nvPr>
        </p:nvSpPr>
        <p:spPr>
          <a:xfrm>
            <a:off x="992188" y="768350"/>
            <a:ext cx="5114925" cy="3836988"/>
          </a:xfrm>
          <a:ln>
            <a:solidFill>
              <a:srgbClr val="000000">
                <a:alpha val="100000"/>
              </a:srgbClr>
            </a:solidFill>
            <a:miter lim="800000"/>
          </a:ln>
        </p:spPr>
      </p:sp>
      <p:sp>
        <p:nvSpPr>
          <p:cNvPr id="29699" name="备注占位符 2"/>
          <p:cNvSpPr>
            <a:spLocks noGrp="1"/>
          </p:cNvSpPr>
          <p:nvPr>
            <p:ph type="body"/>
          </p:nvPr>
        </p:nvSpPr>
        <p:spPr>
          <a:ln/>
        </p:spPr>
        <p:txBody>
          <a:bodyPr wrap="square" lIns="99048" tIns="49524" rIns="99048" bIns="49524" anchor="t"/>
          <a:p>
            <a:pPr lvl="0" eaLnBrk="1" hangingPunct="1"/>
            <a:endParaRPr lang="zh-CN" altLang="en-US" dirty="0"/>
          </a:p>
        </p:txBody>
      </p:sp>
      <p:sp>
        <p:nvSpPr>
          <p:cNvPr id="29700" name="灯片编号占位符 3"/>
          <p:cNvSpPr txBox="1">
            <a:spLocks noGrp="1"/>
          </p:cNvSpPr>
          <p:nvPr/>
        </p:nvSpPr>
        <p:spPr>
          <a:xfrm>
            <a:off x="4021138" y="9721850"/>
            <a:ext cx="3076575" cy="511175"/>
          </a:xfrm>
          <a:prstGeom prst="rect">
            <a:avLst/>
          </a:prstGeom>
          <a:noFill/>
          <a:ln w="9525">
            <a:noFill/>
          </a:ln>
        </p:spPr>
        <p:txBody>
          <a:bodyPr lIns="99048" tIns="49524" rIns="99048" bIns="49524" anchor="b"/>
          <a:p>
            <a:pPr lvl="0" algn="r" defTabSz="990600" eaLnBrk="1" hangingPunct="1"/>
            <a:fld id="{9A0DB2DC-4C9A-4742-B13C-FB6460FD3503}" type="slidenum">
              <a:rPr lang="zh-CN" altLang="en-US" sz="1300" dirty="0">
                <a:latin typeface="Calibri" panose="020F0502020204030204" pitchFamily="34" charset="0"/>
              </a:rPr>
            </a:fld>
            <a:endParaRPr lang="zh-CN" altLang="en-US" sz="1300" dirty="0">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幻灯片图像占位符 1"/>
          <p:cNvSpPr>
            <a:spLocks noGrp="1" noRot="1" noChangeAspect="1" noTextEdit="1"/>
          </p:cNvSpPr>
          <p:nvPr>
            <p:ph type="sldImg"/>
          </p:nvPr>
        </p:nvSpPr>
        <p:spPr>
          <a:xfrm>
            <a:off x="992188" y="768350"/>
            <a:ext cx="5114925" cy="3836988"/>
          </a:xfrm>
          <a:ln>
            <a:solidFill>
              <a:srgbClr val="000000">
                <a:alpha val="100000"/>
              </a:srgbClr>
            </a:solidFill>
            <a:miter lim="800000"/>
          </a:ln>
        </p:spPr>
      </p:sp>
      <p:sp>
        <p:nvSpPr>
          <p:cNvPr id="30723" name="备注占位符 2"/>
          <p:cNvSpPr>
            <a:spLocks noGrp="1"/>
          </p:cNvSpPr>
          <p:nvPr>
            <p:ph type="body"/>
          </p:nvPr>
        </p:nvSpPr>
        <p:spPr>
          <a:ln/>
        </p:spPr>
        <p:txBody>
          <a:bodyPr wrap="square" lIns="99048" tIns="49524" rIns="99048" bIns="49524" anchor="t"/>
          <a:p>
            <a:pPr lvl="0" eaLnBrk="1" hangingPunct="1"/>
            <a:endParaRPr lang="zh-CN" altLang="en-US" dirty="0"/>
          </a:p>
        </p:txBody>
      </p:sp>
      <p:sp>
        <p:nvSpPr>
          <p:cNvPr id="30724" name="灯片编号占位符 3"/>
          <p:cNvSpPr txBox="1">
            <a:spLocks noGrp="1"/>
          </p:cNvSpPr>
          <p:nvPr/>
        </p:nvSpPr>
        <p:spPr>
          <a:xfrm>
            <a:off x="4021138" y="9721850"/>
            <a:ext cx="3076575" cy="511175"/>
          </a:xfrm>
          <a:prstGeom prst="rect">
            <a:avLst/>
          </a:prstGeom>
          <a:noFill/>
          <a:ln w="9525">
            <a:noFill/>
          </a:ln>
        </p:spPr>
        <p:txBody>
          <a:bodyPr lIns="99048" tIns="49524" rIns="99048" bIns="49524" anchor="b"/>
          <a:p>
            <a:pPr lvl="0" algn="r" defTabSz="990600" eaLnBrk="1" hangingPunct="1"/>
            <a:fld id="{9A0DB2DC-4C9A-4742-B13C-FB6460FD3503}" type="slidenum">
              <a:rPr lang="zh-CN" altLang="en-US" sz="1300" dirty="0">
                <a:latin typeface="Calibri" panose="020F0502020204030204" pitchFamily="34" charset="0"/>
              </a:rPr>
            </a:fld>
            <a:endParaRPr lang="zh-CN" altLang="en-US" sz="1300" dirty="0">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幻灯片图像占位符 1"/>
          <p:cNvSpPr>
            <a:spLocks noGrp="1" noRot="1" noChangeAspect="1" noTextEdit="1"/>
          </p:cNvSpPr>
          <p:nvPr>
            <p:ph type="sldImg"/>
          </p:nvPr>
        </p:nvSpPr>
        <p:spPr>
          <a:xfrm>
            <a:off x="992188" y="768350"/>
            <a:ext cx="5114925" cy="3836988"/>
          </a:xfrm>
          <a:ln>
            <a:solidFill>
              <a:srgbClr val="000000">
                <a:alpha val="100000"/>
              </a:srgbClr>
            </a:solidFill>
            <a:miter lim="800000"/>
          </a:ln>
        </p:spPr>
      </p:sp>
      <p:sp>
        <p:nvSpPr>
          <p:cNvPr id="31747" name="备注占位符 2"/>
          <p:cNvSpPr>
            <a:spLocks noGrp="1"/>
          </p:cNvSpPr>
          <p:nvPr>
            <p:ph type="body"/>
          </p:nvPr>
        </p:nvSpPr>
        <p:spPr>
          <a:ln/>
        </p:spPr>
        <p:txBody>
          <a:bodyPr wrap="square" lIns="99048" tIns="49524" rIns="99048" bIns="49524" anchor="t"/>
          <a:p>
            <a:pPr lvl="0" eaLnBrk="1" hangingPunct="1"/>
            <a:endParaRPr lang="zh-CN" altLang="en-US" dirty="0"/>
          </a:p>
        </p:txBody>
      </p:sp>
      <p:sp>
        <p:nvSpPr>
          <p:cNvPr id="31748" name="灯片编号占位符 3"/>
          <p:cNvSpPr txBox="1">
            <a:spLocks noGrp="1"/>
          </p:cNvSpPr>
          <p:nvPr/>
        </p:nvSpPr>
        <p:spPr>
          <a:xfrm>
            <a:off x="4021138" y="9721850"/>
            <a:ext cx="3076575" cy="511175"/>
          </a:xfrm>
          <a:prstGeom prst="rect">
            <a:avLst/>
          </a:prstGeom>
          <a:noFill/>
          <a:ln w="9525">
            <a:noFill/>
          </a:ln>
        </p:spPr>
        <p:txBody>
          <a:bodyPr lIns="99048" tIns="49524" rIns="99048" bIns="49524" anchor="b"/>
          <a:p>
            <a:pPr lvl="0" algn="r" defTabSz="990600" eaLnBrk="1" hangingPunct="1"/>
            <a:fld id="{9A0DB2DC-4C9A-4742-B13C-FB6460FD3503}" type="slidenum">
              <a:rPr lang="zh-CN" altLang="en-US" sz="1300" dirty="0">
                <a:latin typeface="Calibri" panose="020F0502020204030204" pitchFamily="34" charset="0"/>
              </a:rPr>
            </a:fld>
            <a:endParaRPr lang="zh-CN" altLang="en-US" sz="1300" dirty="0">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幻灯片图像占位符 1"/>
          <p:cNvSpPr>
            <a:spLocks noGrp="1" noRot="1" noChangeAspect="1" noTextEdit="1"/>
          </p:cNvSpPr>
          <p:nvPr>
            <p:ph type="sldImg"/>
          </p:nvPr>
        </p:nvSpPr>
        <p:spPr>
          <a:xfrm>
            <a:off x="992188" y="768350"/>
            <a:ext cx="5114925" cy="3836988"/>
          </a:xfrm>
          <a:ln>
            <a:solidFill>
              <a:srgbClr val="000000">
                <a:alpha val="100000"/>
              </a:srgbClr>
            </a:solidFill>
            <a:miter lim="800000"/>
          </a:ln>
        </p:spPr>
      </p:sp>
      <p:sp>
        <p:nvSpPr>
          <p:cNvPr id="32771" name="备注占位符 2"/>
          <p:cNvSpPr>
            <a:spLocks noGrp="1"/>
          </p:cNvSpPr>
          <p:nvPr>
            <p:ph type="body"/>
          </p:nvPr>
        </p:nvSpPr>
        <p:spPr>
          <a:ln/>
        </p:spPr>
        <p:txBody>
          <a:bodyPr wrap="square" lIns="99048" tIns="49524" rIns="99048" bIns="49524" anchor="t"/>
          <a:p>
            <a:pPr lvl="0" eaLnBrk="1" hangingPunct="1"/>
            <a:endParaRPr lang="zh-CN" altLang="en-US" dirty="0"/>
          </a:p>
        </p:txBody>
      </p:sp>
      <p:sp>
        <p:nvSpPr>
          <p:cNvPr id="32772" name="灯片编号占位符 3"/>
          <p:cNvSpPr txBox="1">
            <a:spLocks noGrp="1"/>
          </p:cNvSpPr>
          <p:nvPr/>
        </p:nvSpPr>
        <p:spPr>
          <a:xfrm>
            <a:off x="4021138" y="9721850"/>
            <a:ext cx="3076575" cy="511175"/>
          </a:xfrm>
          <a:prstGeom prst="rect">
            <a:avLst/>
          </a:prstGeom>
          <a:noFill/>
          <a:ln w="9525">
            <a:noFill/>
          </a:ln>
        </p:spPr>
        <p:txBody>
          <a:bodyPr lIns="99048" tIns="49524" rIns="99048" bIns="49524" anchor="b"/>
          <a:p>
            <a:pPr lvl="0" algn="r" defTabSz="990600" eaLnBrk="1" hangingPunct="1"/>
            <a:fld id="{9A0DB2DC-4C9A-4742-B13C-FB6460FD3503}" type="slidenum">
              <a:rPr lang="zh-CN" altLang="en-US" sz="1300" dirty="0">
                <a:latin typeface="Calibri" panose="020F0502020204030204" pitchFamily="34" charset="0"/>
              </a:rPr>
            </a:fld>
            <a:endParaRPr lang="zh-CN" altLang="en-US" sz="1300" dirty="0">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幻灯片图像占位符 1"/>
          <p:cNvSpPr>
            <a:spLocks noGrp="1" noRot="1" noChangeAspect="1" noTextEdit="1"/>
          </p:cNvSpPr>
          <p:nvPr>
            <p:ph type="sldImg"/>
          </p:nvPr>
        </p:nvSpPr>
        <p:spPr>
          <a:xfrm>
            <a:off x="992188" y="768350"/>
            <a:ext cx="5114925" cy="3836988"/>
          </a:xfrm>
          <a:ln>
            <a:solidFill>
              <a:srgbClr val="000000">
                <a:alpha val="100000"/>
              </a:srgbClr>
            </a:solidFill>
            <a:miter lim="800000"/>
          </a:ln>
        </p:spPr>
      </p:sp>
      <p:sp>
        <p:nvSpPr>
          <p:cNvPr id="33795" name="备注占位符 2"/>
          <p:cNvSpPr>
            <a:spLocks noGrp="1"/>
          </p:cNvSpPr>
          <p:nvPr>
            <p:ph type="body"/>
          </p:nvPr>
        </p:nvSpPr>
        <p:spPr>
          <a:ln/>
        </p:spPr>
        <p:txBody>
          <a:bodyPr wrap="square" lIns="99048" tIns="49524" rIns="99048" bIns="49524" anchor="t"/>
          <a:p>
            <a:pPr lvl="0" eaLnBrk="1" hangingPunct="1"/>
            <a:endParaRPr lang="zh-CN" altLang="en-US" dirty="0"/>
          </a:p>
        </p:txBody>
      </p:sp>
      <p:sp>
        <p:nvSpPr>
          <p:cNvPr id="33796" name="灯片编号占位符 3"/>
          <p:cNvSpPr txBox="1">
            <a:spLocks noGrp="1"/>
          </p:cNvSpPr>
          <p:nvPr/>
        </p:nvSpPr>
        <p:spPr>
          <a:xfrm>
            <a:off x="4021138" y="9721850"/>
            <a:ext cx="3076575" cy="511175"/>
          </a:xfrm>
          <a:prstGeom prst="rect">
            <a:avLst/>
          </a:prstGeom>
          <a:noFill/>
          <a:ln w="9525">
            <a:noFill/>
          </a:ln>
        </p:spPr>
        <p:txBody>
          <a:bodyPr lIns="99048" tIns="49524" rIns="99048" bIns="49524" anchor="b"/>
          <a:p>
            <a:pPr lvl="0" algn="r" defTabSz="990600" eaLnBrk="1" hangingPunct="1"/>
            <a:fld id="{9A0DB2DC-4C9A-4742-B13C-FB6460FD3503}" type="slidenum">
              <a:rPr lang="zh-CN" altLang="en-US" sz="1300" dirty="0">
                <a:latin typeface="Calibri" panose="020F0502020204030204" pitchFamily="34" charset="0"/>
              </a:rPr>
            </a:fld>
            <a:endParaRPr lang="zh-CN" altLang="en-US" sz="1300" dirty="0">
              <a:latin typeface="Calibri" panose="020F050202020403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幻灯片图像占位符 1"/>
          <p:cNvSpPr>
            <a:spLocks noGrp="1" noRot="1" noChangeAspect="1" noTextEdit="1"/>
          </p:cNvSpPr>
          <p:nvPr>
            <p:ph type="sldImg"/>
          </p:nvPr>
        </p:nvSpPr>
        <p:spPr>
          <a:xfrm>
            <a:off x="992188" y="768350"/>
            <a:ext cx="5114925" cy="3836988"/>
          </a:xfrm>
          <a:ln>
            <a:solidFill>
              <a:srgbClr val="000000">
                <a:alpha val="100000"/>
              </a:srgbClr>
            </a:solidFill>
            <a:miter lim="800000"/>
          </a:ln>
        </p:spPr>
      </p:sp>
      <p:sp>
        <p:nvSpPr>
          <p:cNvPr id="34819" name="备注占位符 2"/>
          <p:cNvSpPr>
            <a:spLocks noGrp="1"/>
          </p:cNvSpPr>
          <p:nvPr>
            <p:ph type="body"/>
          </p:nvPr>
        </p:nvSpPr>
        <p:spPr>
          <a:ln/>
        </p:spPr>
        <p:txBody>
          <a:bodyPr wrap="square" lIns="99048" tIns="49524" rIns="99048" bIns="49524" anchor="t"/>
          <a:p>
            <a:pPr lvl="0" eaLnBrk="1" hangingPunct="1"/>
            <a:endParaRPr lang="zh-CN" altLang="en-US" dirty="0"/>
          </a:p>
        </p:txBody>
      </p:sp>
      <p:sp>
        <p:nvSpPr>
          <p:cNvPr id="34820" name="灯片编号占位符 3"/>
          <p:cNvSpPr txBox="1">
            <a:spLocks noGrp="1"/>
          </p:cNvSpPr>
          <p:nvPr/>
        </p:nvSpPr>
        <p:spPr>
          <a:xfrm>
            <a:off x="4021138" y="9721850"/>
            <a:ext cx="3076575" cy="511175"/>
          </a:xfrm>
          <a:prstGeom prst="rect">
            <a:avLst/>
          </a:prstGeom>
          <a:noFill/>
          <a:ln w="9525">
            <a:noFill/>
          </a:ln>
        </p:spPr>
        <p:txBody>
          <a:bodyPr lIns="99048" tIns="49524" rIns="99048" bIns="49524" anchor="b"/>
          <a:p>
            <a:pPr lvl="0" algn="r" defTabSz="990600" eaLnBrk="1" hangingPunct="1"/>
            <a:fld id="{9A0DB2DC-4C9A-4742-B13C-FB6460FD3503}" type="slidenum">
              <a:rPr lang="zh-CN" altLang="en-US" sz="1300" dirty="0">
                <a:latin typeface="Calibri" panose="020F0502020204030204" pitchFamily="34" charset="0"/>
              </a:rPr>
            </a:fld>
            <a:endParaRPr lang="zh-CN" altLang="en-US" sz="1300" dirty="0">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幻灯片图像占位符 1"/>
          <p:cNvSpPr>
            <a:spLocks noGrp="1" noRot="1" noChangeAspect="1" noTextEdit="1"/>
          </p:cNvSpPr>
          <p:nvPr>
            <p:ph type="sldImg"/>
          </p:nvPr>
        </p:nvSpPr>
        <p:spPr>
          <a:xfrm>
            <a:off x="992188" y="768350"/>
            <a:ext cx="5114925" cy="3836988"/>
          </a:xfrm>
          <a:ln>
            <a:solidFill>
              <a:srgbClr val="000000">
                <a:alpha val="100000"/>
              </a:srgbClr>
            </a:solidFill>
            <a:miter lim="800000"/>
          </a:ln>
        </p:spPr>
      </p:sp>
      <p:sp>
        <p:nvSpPr>
          <p:cNvPr id="35843" name="备注占位符 2"/>
          <p:cNvSpPr>
            <a:spLocks noGrp="1"/>
          </p:cNvSpPr>
          <p:nvPr>
            <p:ph type="body"/>
          </p:nvPr>
        </p:nvSpPr>
        <p:spPr>
          <a:ln/>
        </p:spPr>
        <p:txBody>
          <a:bodyPr wrap="square" lIns="99048" tIns="49524" rIns="99048" bIns="49524" anchor="t"/>
          <a:p>
            <a:pPr lvl="0" eaLnBrk="1" hangingPunct="1"/>
            <a:endParaRPr lang="zh-CN" altLang="en-US" dirty="0"/>
          </a:p>
        </p:txBody>
      </p:sp>
      <p:sp>
        <p:nvSpPr>
          <p:cNvPr id="35844" name="灯片编号占位符 3"/>
          <p:cNvSpPr txBox="1">
            <a:spLocks noGrp="1"/>
          </p:cNvSpPr>
          <p:nvPr>
            <p:ph type="sldNum" sz="quarter"/>
          </p:nvPr>
        </p:nvSpPr>
        <p:spPr>
          <a:xfrm>
            <a:off x="4021138" y="9721850"/>
            <a:ext cx="3076575" cy="511175"/>
          </a:xfrm>
          <a:prstGeom prst="rect">
            <a:avLst/>
          </a:prstGeom>
          <a:noFill/>
          <a:ln w="9525">
            <a:noFill/>
          </a:ln>
        </p:spPr>
        <p:txBody>
          <a:bodyPr lIns="99048" tIns="49524" rIns="99048" bIns="49524" anchor="b"/>
          <a:p>
            <a:pPr lvl="0" algn="r" defTabSz="990600" eaLnBrk="1" hangingPunct="1"/>
            <a:fld id="{9A0DB2DC-4C9A-4742-B13C-FB6460FD3503}" type="slidenum">
              <a:rPr lang="zh-CN" altLang="en-US" sz="1300" dirty="0">
                <a:latin typeface="Calibri" panose="020F0502020204030204" pitchFamily="34" charset="0"/>
              </a:rPr>
            </a:fld>
            <a:endParaRPr lang="zh-CN" altLang="en-US" sz="1300" dirty="0">
              <a:latin typeface="Calibri" panose="020F050202020403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幻灯片图像占位符 1"/>
          <p:cNvSpPr>
            <a:spLocks noGrp="1" noRot="1" noChangeAspect="1" noTextEdit="1"/>
          </p:cNvSpPr>
          <p:nvPr>
            <p:ph type="sldImg"/>
          </p:nvPr>
        </p:nvSpPr>
        <p:spPr>
          <a:xfrm>
            <a:off x="992188" y="768350"/>
            <a:ext cx="5114925" cy="3836988"/>
          </a:xfrm>
          <a:ln>
            <a:solidFill>
              <a:srgbClr val="000000">
                <a:alpha val="100000"/>
              </a:srgbClr>
            </a:solidFill>
            <a:miter lim="800000"/>
          </a:ln>
        </p:spPr>
      </p:sp>
      <p:sp>
        <p:nvSpPr>
          <p:cNvPr id="36867" name="备注占位符 2"/>
          <p:cNvSpPr>
            <a:spLocks noGrp="1"/>
          </p:cNvSpPr>
          <p:nvPr>
            <p:ph type="body"/>
          </p:nvPr>
        </p:nvSpPr>
        <p:spPr>
          <a:ln/>
        </p:spPr>
        <p:txBody>
          <a:bodyPr wrap="square" lIns="99048" tIns="49524" rIns="99048" bIns="49524" anchor="t"/>
          <a:p>
            <a:pPr lvl="0" eaLnBrk="1" hangingPunct="1"/>
            <a:endParaRPr lang="zh-CN" altLang="en-US" dirty="0"/>
          </a:p>
        </p:txBody>
      </p:sp>
      <p:sp>
        <p:nvSpPr>
          <p:cNvPr id="36868" name="灯片编号占位符 3"/>
          <p:cNvSpPr txBox="1">
            <a:spLocks noGrp="1"/>
          </p:cNvSpPr>
          <p:nvPr/>
        </p:nvSpPr>
        <p:spPr>
          <a:xfrm>
            <a:off x="4021138" y="9721850"/>
            <a:ext cx="3076575" cy="511175"/>
          </a:xfrm>
          <a:prstGeom prst="rect">
            <a:avLst/>
          </a:prstGeom>
          <a:noFill/>
          <a:ln w="9525">
            <a:noFill/>
          </a:ln>
        </p:spPr>
        <p:txBody>
          <a:bodyPr lIns="99048" tIns="49524" rIns="99048" bIns="49524" anchor="b"/>
          <a:p>
            <a:pPr lvl="0" algn="r" defTabSz="990600" eaLnBrk="1" hangingPunct="1"/>
            <a:fld id="{9A0DB2DC-4C9A-4742-B13C-FB6460FD3503}" type="slidenum">
              <a:rPr lang="zh-CN" altLang="en-US" sz="1300" dirty="0">
                <a:latin typeface="Calibri" panose="020F0502020204030204" pitchFamily="34" charset="0"/>
              </a:rPr>
            </a:fld>
            <a:endParaRPr lang="zh-CN" altLang="en-US" sz="1300" dirty="0">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标题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zh-CN" altLang="en-US" noProof="1" smtClean="0"/>
              <a:t>单击此处编辑母版标题样式</a:t>
            </a:r>
            <a:endParaRPr lang="en-US" noProof="1"/>
          </a:p>
        </p:txBody>
      </p:sp>
      <p:sp>
        <p:nvSpPr>
          <p:cNvPr id="17" name="副标题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noProof="1" smtClean="0"/>
              <a:t>单击此处编辑母版副标题样式</a:t>
            </a:r>
            <a:endParaRPr lang="en-US" noProof="1"/>
          </a:p>
        </p:txBody>
      </p:sp>
      <p:sp>
        <p:nvSpPr>
          <p:cNvPr id="14" name="日期占位符 29"/>
          <p:cNvSpPr>
            <a:spLocks noGrp="1"/>
          </p:cNvSpPr>
          <p:nvPr>
            <p:ph type="dt" sz="half" idx="2"/>
          </p:nvPr>
        </p:nvSpPr>
        <p:spPr>
          <a:xfrm>
            <a:off x="457200" y="6356350"/>
            <a:ext cx="2133600" cy="365125"/>
          </a:xfrm>
          <a:prstGeom prst="rect">
            <a:avLst/>
          </a:prstGeom>
        </p:spPr>
        <p:txBody>
          <a:bodyPr vert="horz" lIns="0" tIns="0" rIns="0" bIns="0" anchor="b"/>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15" name="页脚占位符 18"/>
          <p:cNvSpPr>
            <a:spLocks noGrp="1"/>
          </p:cNvSpPr>
          <p:nvPr>
            <p:ph type="ftr" sz="quarter" idx="3"/>
          </p:nvPr>
        </p:nvSpPr>
        <p:spPr>
          <a:xfrm>
            <a:off x="2667000" y="6356350"/>
            <a:ext cx="3352800" cy="365125"/>
          </a:xfrm>
          <a:prstGeom prst="rect">
            <a:avLst/>
          </a:prstGeom>
        </p:spPr>
        <p:txBody>
          <a:bodyPr vert="horz" lIns="0" tIns="0" rIns="0" bIns="0" anchor="b"/>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16" name="灯片编号占位符 26"/>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
            <a:pPr algn="r">
              <a:buNone/>
            </a:pPr>
            <a:fld id="{9A0DB2DC-4C9A-4742-B13C-FB6460FD3503}" type="slidenum">
              <a:rPr lang="zh-CN" altLang="en-US" dirty="0">
                <a:solidFill>
                  <a:srgbClr val="D1EAEE"/>
                </a:solidFill>
              </a:rPr>
            </a:fld>
            <a:endParaRPr lang="zh-CN" altLang="en-US" dirty="0">
              <a:solidFill>
                <a:srgbClr val="D1EAE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en-US"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Constantia" panose="02030602050306030303" pitchFamily="18" charset="0"/>
              </a:rPr>
            </a:fld>
            <a:endParaRPr lang="zh-CN" altLang="en-US" dirty="0">
              <a:latin typeface="Constantia" panose="02030602050306030303" pitchFamily="18"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914401"/>
            <a:ext cx="2057400" cy="5211763"/>
          </a:xfrm>
        </p:spPr>
        <p:txBody>
          <a:bodyPr vert="eaVert"/>
          <a:lstStyle/>
          <a:p>
            <a:r>
              <a:rPr lang="zh-CN" altLang="en-US" noProof="1" smtClean="0"/>
              <a:t>单击此处编辑母版标题样式</a:t>
            </a:r>
            <a:endParaRPr lang="en-US" noProof="1"/>
          </a:p>
        </p:txBody>
      </p:sp>
      <p:sp>
        <p:nvSpPr>
          <p:cNvPr id="3" name="竖排文字占位符 2"/>
          <p:cNvSpPr>
            <a:spLocks noGrp="1"/>
          </p:cNvSpPr>
          <p:nvPr>
            <p:ph type="body" orient="vert" idx="1"/>
          </p:nvPr>
        </p:nvSpPr>
        <p:spPr>
          <a:xfrm>
            <a:off x="457200" y="914401"/>
            <a:ext cx="6019800" cy="5211763"/>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en-US"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Constantia" panose="02030602050306030303" pitchFamily="18" charset="0"/>
              </a:rPr>
            </a:fld>
            <a:endParaRPr lang="zh-CN" altLang="en-US" dirty="0">
              <a:latin typeface="Constantia" panose="02030602050306030303" pitchFamily="18"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en-US"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Constantia" panose="02030602050306030303" pitchFamily="18" charset="0"/>
              </a:rPr>
            </a:fld>
            <a:endParaRPr lang="zh-CN" altLang="en-US" dirty="0">
              <a:latin typeface="Constantia" panose="02030602050306030303" pitchFamily="18"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zh-CN" altLang="en-US" noProof="1" smtClean="0"/>
              <a:t>单击此处编辑母版标题样式</a:t>
            </a:r>
            <a:endParaRPr lang="en-US" noProof="1"/>
          </a:p>
        </p:txBody>
      </p:sp>
      <p:sp>
        <p:nvSpPr>
          <p:cNvPr id="3" name="文本占位符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noProof="1" smtClean="0"/>
              <a:t>单击此处编辑母版文本样式</a:t>
            </a:r>
            <a:endParaRPr lang="zh-CN" altLang="en-US" noProof="1" smtClean="0"/>
          </a:p>
        </p:txBody>
      </p:sp>
      <p:sp>
        <p:nvSpPr>
          <p:cNvPr id="14" name="日期占位符 3"/>
          <p:cNvSpPr>
            <a:spLocks noGrp="1"/>
          </p:cNvSpPr>
          <p:nvPr>
            <p:ph type="dt" sz="half" idx="2"/>
          </p:nvPr>
        </p:nvSpPr>
        <p:spPr>
          <a:xfrm>
            <a:off x="457200" y="6356350"/>
            <a:ext cx="2133600" cy="365125"/>
          </a:xfrm>
          <a:prstGeom prst="rect">
            <a:avLst/>
          </a:prstGeom>
        </p:spPr>
        <p:txBody>
          <a:bodyPr vert="horz" lIns="0" tIns="0" rIns="0" bIns="0" anchor="b"/>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15" name="页脚占位符 4"/>
          <p:cNvSpPr>
            <a:spLocks noGrp="1"/>
          </p:cNvSpPr>
          <p:nvPr>
            <p:ph type="ftr" sz="quarter" idx="3"/>
          </p:nvPr>
        </p:nvSpPr>
        <p:spPr>
          <a:xfrm>
            <a:off x="2667000" y="6356350"/>
            <a:ext cx="3352800" cy="365125"/>
          </a:xfrm>
          <a:prstGeom prst="rect">
            <a:avLst/>
          </a:prstGeom>
        </p:spPr>
        <p:txBody>
          <a:bodyPr vert="horz" lIns="0" tIns="0" rIns="0" bIns="0" anchor="b"/>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16" name="灯片编号占位符 5"/>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
            <a:pPr algn="r">
              <a:buNone/>
            </a:pPr>
            <a:fld id="{9A0DB2DC-4C9A-4742-B13C-FB6460FD3503}" type="slidenum">
              <a:rPr lang="zh-CN" altLang="en-US" dirty="0">
                <a:solidFill>
                  <a:srgbClr val="D1EAEE"/>
                </a:solidFill>
              </a:rPr>
            </a:fld>
            <a:endParaRPr lang="zh-CN" altLang="en-US" dirty="0">
              <a:solidFill>
                <a:srgbClr val="D1EAE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p>
            <a:r>
              <a:rPr lang="zh-CN" altLang="en-US" noProof="1" smtClean="0"/>
              <a:t>单击此处编辑母版标题样式</a:t>
            </a:r>
            <a:endParaRPr lang="en-US" noProof="1"/>
          </a:p>
        </p:txBody>
      </p:sp>
      <p:sp>
        <p:nvSpPr>
          <p:cNvPr id="3" name="内容占位符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en-US" noProof="1"/>
          </a:p>
        </p:txBody>
      </p:sp>
      <p:sp>
        <p:nvSpPr>
          <p:cNvPr id="4" name="内容占位符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en-US" noProof="1"/>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latin typeface="Constantia" panose="02030602050306030303" pitchFamily="18" charset="0"/>
              </a:rPr>
            </a:fld>
            <a:endParaRPr lang="zh-CN" altLang="en-US" dirty="0">
              <a:latin typeface="Constantia" panose="02030602050306030303" pitchFamily="18"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lvl1pPr>
              <a:defRPr/>
            </a:lvl1pPr>
          </a:lstStyle>
          <a:p>
            <a:r>
              <a:rPr lang="zh-CN" altLang="en-US" noProof="1" smtClean="0"/>
              <a:t>单击此处编辑母版标题样式</a:t>
            </a:r>
            <a:endParaRPr lang="en-US" noProof="1"/>
          </a:p>
        </p:txBody>
      </p:sp>
      <p:sp>
        <p:nvSpPr>
          <p:cNvPr id="3" name="文本占位符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zh-CN" altLang="en-US" noProof="1" smtClean="0"/>
              <a:t>单击此处编辑母版文本样式</a:t>
            </a:r>
            <a:endParaRPr lang="zh-CN" altLang="en-US" noProof="1" smtClean="0"/>
          </a:p>
        </p:txBody>
      </p:sp>
      <p:sp>
        <p:nvSpPr>
          <p:cNvPr id="4" name="文本占位符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zh-CN" altLang="en-US" noProof="1" smtClean="0"/>
              <a:t>单击此处编辑母版文本样式</a:t>
            </a:r>
            <a:endParaRPr lang="zh-CN" altLang="en-US" noProof="1" smtClean="0"/>
          </a:p>
        </p:txBody>
      </p:sp>
      <p:sp>
        <p:nvSpPr>
          <p:cNvPr id="5" name="内容占位符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en-US" noProof="1"/>
          </a:p>
        </p:txBody>
      </p:sp>
      <p:sp>
        <p:nvSpPr>
          <p:cNvPr id="6" name="内容占位符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en-US" noProof="1"/>
          </a:p>
        </p:txBody>
      </p:sp>
      <p:sp>
        <p:nvSpPr>
          <p:cNvPr id="7" name="日期占位符 6"/>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zh-CN" altLang="en-US" dirty="0">
                <a:latin typeface="Constantia" panose="02030602050306030303" pitchFamily="18" charset="0"/>
              </a:rPr>
            </a:fld>
            <a:endParaRPr lang="zh-CN" altLang="en-US" dirty="0">
              <a:latin typeface="Constantia" panose="02030602050306030303" pitchFamily="18"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zh-CN" altLang="en-US" noProof="1" smtClean="0"/>
              <a:t>单击此处编辑母版标题样式</a:t>
            </a:r>
            <a:endParaRPr lang="en-US" noProof="1"/>
          </a:p>
        </p:txBody>
      </p:sp>
      <p:sp>
        <p:nvSpPr>
          <p:cNvPr id="3" name="日期占位符 2"/>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zh-CN" altLang="en-US" dirty="0">
                <a:latin typeface="Constantia" panose="02030602050306030303" pitchFamily="18" charset="0"/>
              </a:rPr>
            </a:fld>
            <a:endParaRPr lang="zh-CN" altLang="en-US" dirty="0">
              <a:latin typeface="Constantia" panose="02030602050306030303" pitchFamily="18"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zh-CN" altLang="en-US" dirty="0">
                <a:latin typeface="Constantia" panose="02030602050306030303" pitchFamily="18" charset="0"/>
              </a:rPr>
            </a:fld>
            <a:endParaRPr lang="zh-CN" altLang="en-US" dirty="0">
              <a:latin typeface="Constantia" panose="02030602050306030303" pitchFamily="18"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zh-CN" altLang="en-US" noProof="1" smtClean="0"/>
              <a:t>单击此处编辑母版标题样式</a:t>
            </a:r>
            <a:endParaRPr lang="en-US" noProof="1"/>
          </a:p>
        </p:txBody>
      </p:sp>
      <p:sp>
        <p:nvSpPr>
          <p:cNvPr id="3" name="文本占位符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en-US" noProof="1"/>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latin typeface="Constantia" panose="02030602050306030303" pitchFamily="18" charset="0"/>
              </a:rPr>
            </a:fld>
            <a:endParaRPr lang="zh-CN" altLang="en-US" dirty="0">
              <a:latin typeface="Constantia" panose="02030602050306030303" pitchFamily="18"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14" name="单圆角矩形 13"/>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800" b="0" i="0" u="none" strike="noStrike" kern="1200" cap="none" spc="0" normalizeH="0" baseline="0" noProof="0">
              <a:ln>
                <a:noFill/>
              </a:ln>
              <a:solidFill>
                <a:schemeClr val="lt1"/>
              </a:solidFill>
              <a:effectLst/>
              <a:uLnTx/>
              <a:uFillTx/>
              <a:latin typeface="+mn-lt"/>
              <a:ea typeface="+mn-ea"/>
              <a:cs typeface="+mn-cs"/>
            </a:endParaRPr>
          </a:p>
        </p:txBody>
      </p:sp>
      <p:sp>
        <p:nvSpPr>
          <p:cNvPr id="15" name="直角三角形 14"/>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800" b="0" i="0" u="none" strike="noStrike" kern="1200" cap="none" spc="0" normalizeH="0" baseline="0" noProof="1">
              <a:ln>
                <a:noFill/>
              </a:ln>
              <a:solidFill>
                <a:srgbClr val="FFFFFF"/>
              </a:solidFill>
              <a:effectLst/>
              <a:uLnTx/>
              <a:uFillTx/>
              <a:latin typeface="+mn-lt"/>
              <a:ea typeface="+mn-ea"/>
              <a:cs typeface="+mn-cs"/>
            </a:endParaRPr>
          </a:p>
        </p:txBody>
      </p:sp>
      <p:sp>
        <p:nvSpPr>
          <p:cNvPr id="16" name="任意多边形 15"/>
          <p:cNvSpPr>
            <a:spLocks noChangeArrowheads="1"/>
          </p:cNvSpPr>
          <p:nvPr/>
        </p:nvSpPr>
        <p:spPr bwMode="auto">
          <a:xfrm flipV="1">
            <a:off x="-9525" y="5816600"/>
            <a:ext cx="9163050" cy="1041400"/>
          </a:xfrm>
          <a:custGeom>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r" b="b"/>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rotWithShape="1">
            <a:gsLst>
              <a:gs pos="0">
                <a:srgbClr val="0079AF">
                  <a:alpha val="45000"/>
                </a:srgbClr>
              </a:gs>
              <a:gs pos="100000">
                <a:srgbClr val="00EBF8">
                  <a:alpha val="54999"/>
                </a:srgbClr>
              </a:gs>
            </a:gsLst>
            <a:lin ang="5400000" scaled="1"/>
          </a:gra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Constantia" panose="02030602050306030303" pitchFamily="18" charset="0"/>
              <a:ea typeface="宋体" panose="02010600030101010101" pitchFamily="2" charset="-122"/>
              <a:cs typeface="+mn-cs"/>
            </a:endParaRPr>
          </a:p>
        </p:txBody>
      </p:sp>
      <p:sp>
        <p:nvSpPr>
          <p:cNvPr id="17" name="任意多边形 16"/>
          <p:cNvSpPr>
            <a:spLocks noChangeArrowheads="1"/>
          </p:cNvSpPr>
          <p:nvPr/>
        </p:nvSpPr>
        <p:spPr bwMode="auto">
          <a:xfrm flipV="1">
            <a:off x="4381500" y="6219825"/>
            <a:ext cx="4762500" cy="638175"/>
          </a:xfrm>
          <a:custGeom>
            <a:avLst/>
            <a:gdLst/>
            <a:ahLst/>
            <a:cxnLst>
              <a:cxn ang="0">
                <a:pos x="0" y="0"/>
              </a:cxn>
              <a:cxn ang="0">
                <a:pos x="1668" y="564"/>
              </a:cxn>
              <a:cxn ang="0">
                <a:pos x="3000" y="186"/>
              </a:cxn>
              <a:cxn ang="0">
                <a:pos x="3000" y="6"/>
              </a:cxn>
              <a:cxn ang="0">
                <a:pos x="0" y="0"/>
              </a:cxn>
            </a:cxnLst>
            <a:rect l="0" t="0" r="r" b="b"/>
            <a:pathLst>
              <a:path w="3000" h="595">
                <a:moveTo>
                  <a:pt x="0" y="0"/>
                </a:moveTo>
                <a:cubicBezTo>
                  <a:pt x="174" y="102"/>
                  <a:pt x="1168" y="533"/>
                  <a:pt x="1668" y="564"/>
                </a:cubicBezTo>
                <a:cubicBezTo>
                  <a:pt x="2168" y="595"/>
                  <a:pt x="2778" y="279"/>
                  <a:pt x="3000" y="186"/>
                </a:cubicBezTo>
                <a:lnTo>
                  <a:pt x="3000" y="6"/>
                </a:lnTo>
                <a:lnTo>
                  <a:pt x="0" y="0"/>
                </a:lnTo>
                <a:close/>
              </a:path>
            </a:pathLst>
          </a:custGeom>
          <a:gradFill rotWithShape="1">
            <a:gsLst>
              <a:gs pos="0">
                <a:srgbClr val="00ADB6">
                  <a:alpha val="29999"/>
                </a:srgbClr>
              </a:gs>
              <a:gs pos="100000">
                <a:srgbClr val="009BE5">
                  <a:alpha val="45000"/>
                </a:srgbClr>
              </a:gs>
            </a:gsLst>
            <a:lin ang="5400000" scaled="1"/>
          </a:gra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Constantia" panose="02030602050306030303" pitchFamily="18" charset="0"/>
              <a:ea typeface="宋体" panose="02010600030101010101" pitchFamily="2" charset="-122"/>
              <a:cs typeface="+mn-cs"/>
            </a:endParaRPr>
          </a:p>
        </p:txBody>
      </p:sp>
      <p:sp>
        <p:nvSpPr>
          <p:cNvPr id="2" name="标题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zh-CN" altLang="en-US" noProof="1" smtClean="0"/>
              <a:t>单击此处编辑母版标题样式</a:t>
            </a:r>
            <a:endParaRPr lang="en-US" noProof="1"/>
          </a:p>
        </p:txBody>
      </p:sp>
      <p:sp>
        <p:nvSpPr>
          <p:cNvPr id="4" name="文本占位符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zh-CN" altLang="en-US" noProof="1" smtClean="0"/>
              <a:t>单击此处编辑母版文本样式</a:t>
            </a:r>
            <a:endParaRPr lang="zh-CN" altLang="en-US" noProof="1" smtClean="0"/>
          </a:p>
        </p:txBody>
      </p:sp>
      <p:sp>
        <p:nvSpPr>
          <p:cNvPr id="3" name="图片占位符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vert="horz" wrap="square" lIns="91440" tIns="45720" rIns="91440" bIns="45720" numCol="1" anchor="t" anchorCtr="0" compatLnSpc="1">
            <a:normAutofit/>
          </a:bodyPr>
          <a:lstStyle>
            <a:lvl1pPr marL="0" indent="0">
              <a:buNone/>
              <a:defRPr sz="3200"/>
            </a:lvl1p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anose="05020102010507070707" pitchFamily="18" charset="2"/>
              <a:buNone/>
              <a:defRPr/>
            </a:pPr>
            <a:r>
              <a:rPr kumimoji="0" lang="zh-CN" altLang="en-US" sz="32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9" name="日期占位符 4"/>
          <p:cNvSpPr>
            <a:spLocks noGrp="1"/>
          </p:cNvSpPr>
          <p:nvPr>
            <p:ph type="dt" sz="half" idx="12"/>
          </p:nvPr>
        </p:nvSpPr>
        <p:spPr>
          <a:xfrm>
            <a:off x="457200" y="6356350"/>
            <a:ext cx="2133600" cy="365125"/>
          </a:xfrm>
          <a:prstGeom prst="rect">
            <a:avLst/>
          </a:prstGeom>
        </p:spPr>
        <p:txBody>
          <a:bodyPr vert="horz" lIns="0" tIns="0" rIns="0" bIns="0" anchor="b"/>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20" name="页脚占位符 5"/>
          <p:cNvSpPr>
            <a:spLocks noGrp="1"/>
          </p:cNvSpPr>
          <p:nvPr>
            <p:ph type="ftr" sz="quarter" idx="3"/>
          </p:nvPr>
        </p:nvSpPr>
        <p:spPr>
          <a:xfrm>
            <a:off x="2667000" y="6356350"/>
            <a:ext cx="3352800" cy="365125"/>
          </a:xfrm>
          <a:prstGeom prst="rect">
            <a:avLst/>
          </a:prstGeom>
        </p:spPr>
        <p:txBody>
          <a:bodyPr vert="horz" lIns="0" tIns="0" rIns="0" bIns="0" anchor="b"/>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21" name="灯片编号占位符 6"/>
          <p:cNvSpPr>
            <a:spLocks noGrp="1"/>
          </p:cNvSpPr>
          <p:nvPr>
            <p:ph type="sldNum" sz="quarter" idx="4"/>
          </p:nvPr>
        </p:nvSpPr>
        <p:spPr>
          <a:xfrm>
            <a:off x="8077200" y="6356350"/>
            <a:ext cx="609600" cy="365125"/>
          </a:xfrm>
          <a:prstGeom prst="rect">
            <a:avLst/>
          </a:prstGeom>
        </p:spPr>
        <p:txBody>
          <a:bodyPr vert="horz" wrap="square" lIns="0" tIns="0" rIns="0" bIns="0" numCol="1" anchor="b" anchorCtr="0" compatLnSpc="1"/>
          <a:p>
            <a:pPr algn="r">
              <a:buNone/>
            </a:pPr>
            <a:fld id="{9A0DB2DC-4C9A-4742-B13C-FB6460FD3503}" type="slidenum">
              <a:rPr lang="zh-CN" altLang="en-US" dirty="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2.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1026" name="任意多边形 6"/>
          <p:cNvSpPr>
            <a:spLocks noChangeArrowheads="1"/>
          </p:cNvSpPr>
          <p:nvPr/>
        </p:nvSpPr>
        <p:spPr bwMode="auto">
          <a:xfrm>
            <a:off x="-9525" y="-7937"/>
            <a:ext cx="9163050" cy="1041400"/>
          </a:xfrm>
          <a:custGeom>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r" b="b"/>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rotWithShape="1">
            <a:gsLst>
              <a:gs pos="0">
                <a:srgbClr val="0079AF">
                  <a:alpha val="45000"/>
                </a:srgbClr>
              </a:gs>
              <a:gs pos="100000">
                <a:srgbClr val="00EBF8">
                  <a:alpha val="54999"/>
                </a:srgbClr>
              </a:gs>
            </a:gsLst>
            <a:lin ang="5400000" scaled="1"/>
          </a:gra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Constantia" panose="02030602050306030303" pitchFamily="18" charset="0"/>
              <a:ea typeface="宋体" panose="02010600030101010101" pitchFamily="2" charset="-122"/>
              <a:cs typeface="+mn-cs"/>
            </a:endParaRPr>
          </a:p>
        </p:txBody>
      </p:sp>
      <p:sp>
        <p:nvSpPr>
          <p:cNvPr id="1027" name="任意多边形 7"/>
          <p:cNvSpPr>
            <a:spLocks noChangeArrowheads="1"/>
          </p:cNvSpPr>
          <p:nvPr/>
        </p:nvSpPr>
        <p:spPr bwMode="auto">
          <a:xfrm>
            <a:off x="4381500" y="-7937"/>
            <a:ext cx="4762500" cy="638175"/>
          </a:xfrm>
          <a:custGeom>
            <a:avLst/>
            <a:gdLst/>
            <a:ahLst/>
            <a:cxnLst>
              <a:cxn ang="0">
                <a:pos x="0" y="0"/>
              </a:cxn>
              <a:cxn ang="0">
                <a:pos x="1668" y="564"/>
              </a:cxn>
              <a:cxn ang="0">
                <a:pos x="3000" y="186"/>
              </a:cxn>
              <a:cxn ang="0">
                <a:pos x="3000" y="6"/>
              </a:cxn>
              <a:cxn ang="0">
                <a:pos x="0" y="0"/>
              </a:cxn>
            </a:cxnLst>
            <a:rect l="0" t="0" r="r" b="b"/>
            <a:pathLst>
              <a:path w="3000" h="595">
                <a:moveTo>
                  <a:pt x="0" y="0"/>
                </a:moveTo>
                <a:cubicBezTo>
                  <a:pt x="174" y="102"/>
                  <a:pt x="1168" y="533"/>
                  <a:pt x="1668" y="564"/>
                </a:cubicBezTo>
                <a:cubicBezTo>
                  <a:pt x="2168" y="595"/>
                  <a:pt x="2778" y="279"/>
                  <a:pt x="3000" y="186"/>
                </a:cubicBezTo>
                <a:lnTo>
                  <a:pt x="3000" y="6"/>
                </a:lnTo>
                <a:lnTo>
                  <a:pt x="0" y="0"/>
                </a:lnTo>
                <a:close/>
              </a:path>
            </a:pathLst>
          </a:custGeom>
          <a:gradFill rotWithShape="1">
            <a:gsLst>
              <a:gs pos="0">
                <a:srgbClr val="00ADB6">
                  <a:alpha val="29999"/>
                </a:srgbClr>
              </a:gs>
              <a:gs pos="100000">
                <a:srgbClr val="009BE5">
                  <a:alpha val="45000"/>
                </a:srgbClr>
              </a:gs>
            </a:gsLst>
            <a:lin ang="5400000" scaled="1"/>
          </a:gra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Constantia" panose="02030602050306030303" pitchFamily="18" charset="0"/>
              <a:ea typeface="宋体" panose="02010600030101010101" pitchFamily="2" charset="-122"/>
              <a:cs typeface="+mn-cs"/>
            </a:endParaRPr>
          </a:p>
        </p:txBody>
      </p:sp>
      <p:sp>
        <p:nvSpPr>
          <p:cNvPr id="1028" name="标题占位符 8"/>
          <p:cNvSpPr>
            <a:spLocks noGrp="1"/>
          </p:cNvSpPr>
          <p:nvPr>
            <p:ph type="title"/>
          </p:nvPr>
        </p:nvSpPr>
        <p:spPr>
          <a:xfrm>
            <a:off x="457200" y="704850"/>
            <a:ext cx="8229600" cy="1143000"/>
          </a:xfrm>
          <a:prstGeom prst="rect">
            <a:avLst/>
          </a:prstGeom>
          <a:noFill/>
          <a:ln w="9525">
            <a:noFill/>
          </a:ln>
        </p:spPr>
        <p:txBody>
          <a:bodyPr lIns="0" rIns="0" bIns="0" anchor="b"/>
          <a:p>
            <a:pPr lvl="0"/>
            <a:r>
              <a:rPr lang="zh-CN" altLang="en-US" dirty="0"/>
              <a:t>单击此处编辑母版标题样式</a:t>
            </a:r>
            <a:endParaRPr lang="en-US" altLang="zh-CN" dirty="0"/>
          </a:p>
        </p:txBody>
      </p:sp>
      <p:sp>
        <p:nvSpPr>
          <p:cNvPr id="1029" name="文本占位符 29"/>
          <p:cNvSpPr>
            <a:spLocks noGrp="1"/>
          </p:cNvSpPr>
          <p:nvPr>
            <p:ph type="body"/>
          </p:nvPr>
        </p:nvSpPr>
        <p:spPr>
          <a:xfrm>
            <a:off x="457200" y="1935163"/>
            <a:ext cx="8229600" cy="4389437"/>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p:txBody>
      </p:sp>
      <p:sp>
        <p:nvSpPr>
          <p:cNvPr id="10" name="日期占位符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buFontTx/>
              <a:buNone/>
              <a:defRPr kumimoji="0" sz="1200">
                <a:solidFill>
                  <a:schemeClr val="tx2">
                    <a:shade val="90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22" name="页脚占位符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buFontTx/>
              <a:buNone/>
              <a:defRPr kumimoji="0" sz="1200">
                <a:solidFill>
                  <a:schemeClr val="tx2">
                    <a:shade val="90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18" name="灯片编号占位符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lstStyle>
            <a:lvl1pPr algn="r">
              <a:defRPr sz="1200">
                <a:solidFill>
                  <a:srgbClr val="045C75"/>
                </a:solidFill>
              </a:defRPr>
            </a:lvl1pPr>
          </a:lstStyle>
          <a:p>
            <a:pPr lvl="0" eaLnBrk="1" hangingPunct="1">
              <a:buNone/>
            </a:pPr>
            <a:fld id="{9A0DB2DC-4C9A-4742-B13C-FB6460FD3503}" type="slidenum">
              <a:rPr lang="zh-CN" altLang="en-US" dirty="0">
                <a:latin typeface="Constantia" panose="02030602050306030303" pitchFamily="18" charset="0"/>
              </a:rPr>
            </a:fld>
            <a:endParaRPr lang="zh-CN" altLang="en-US" dirty="0">
              <a:latin typeface="Constantia" panose="02030602050306030303" pitchFamily="18" charset="0"/>
            </a:endParaRPr>
          </a:p>
        </p:txBody>
      </p:sp>
      <p:grpSp>
        <p:nvGrpSpPr>
          <p:cNvPr id="1033" name="组合 1"/>
          <p:cNvGrpSpPr/>
          <p:nvPr/>
        </p:nvGrpSpPr>
        <p:grpSpPr>
          <a:xfrm>
            <a:off x="-19050" y="203200"/>
            <a:ext cx="9180513" cy="647700"/>
            <a:chOff x="-19045" y="216550"/>
            <a:chExt cx="9180548" cy="649224"/>
          </a:xfrm>
        </p:grpSpPr>
        <p:sp>
          <p:nvSpPr>
            <p:cNvPr id="12" name="任意多边形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3" name="任意多边形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2pPr>
      <a:lvl3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3pPr>
      <a:lvl4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4pPr>
      <a:lvl5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5pPr>
      <a:lvl6pPr marL="457200" algn="l" rtl="0" fontAlgn="base">
        <a:spcBef>
          <a:spcPct val="0"/>
        </a:spcBef>
        <a:spcAft>
          <a:spcPct val="0"/>
        </a:spcAft>
        <a:defRPr sz="5000">
          <a:solidFill>
            <a:schemeClr val="tx2"/>
          </a:solidFill>
          <a:latin typeface="Calibri" panose="020F0502020204030204" pitchFamily="34" charset="0"/>
          <a:ea typeface="隶书" panose="02010509060101010101" pitchFamily="49" charset="-122"/>
        </a:defRPr>
      </a:lvl6pPr>
      <a:lvl7pPr marL="914400" algn="l" rtl="0" fontAlgn="base">
        <a:spcBef>
          <a:spcPct val="0"/>
        </a:spcBef>
        <a:spcAft>
          <a:spcPct val="0"/>
        </a:spcAft>
        <a:defRPr sz="5000">
          <a:solidFill>
            <a:schemeClr val="tx2"/>
          </a:solidFill>
          <a:latin typeface="Calibri" panose="020F0502020204030204" pitchFamily="34" charset="0"/>
          <a:ea typeface="隶书" panose="02010509060101010101" pitchFamily="49" charset="-122"/>
        </a:defRPr>
      </a:lvl7pPr>
      <a:lvl8pPr marL="1371600" algn="l" rtl="0" fontAlgn="base">
        <a:spcBef>
          <a:spcPct val="0"/>
        </a:spcBef>
        <a:spcAft>
          <a:spcPct val="0"/>
        </a:spcAft>
        <a:defRPr sz="5000">
          <a:solidFill>
            <a:schemeClr val="tx2"/>
          </a:solidFill>
          <a:latin typeface="Calibri" panose="020F0502020204030204" pitchFamily="34" charset="0"/>
          <a:ea typeface="隶书" panose="02010509060101010101" pitchFamily="49" charset="-122"/>
        </a:defRPr>
      </a:lvl8pPr>
      <a:lvl9pPr marL="1828800" algn="l" rtl="0" fontAlgn="base">
        <a:spcBef>
          <a:spcPct val="0"/>
        </a:spcBef>
        <a:spcAft>
          <a:spcPct val="0"/>
        </a:spcAft>
        <a:defRPr sz="5000">
          <a:solidFill>
            <a:schemeClr val="tx2"/>
          </a:solidFill>
          <a:latin typeface="Calibri" panose="020F0502020204030204" pitchFamily="34" charset="0"/>
          <a:ea typeface="隶书" panose="02010509060101010101" pitchFamily="49" charset="-122"/>
        </a:defRPr>
      </a:lvl9pPr>
    </p:titleStyle>
    <p:bodyStyle>
      <a:lvl1pPr marL="274955" indent="-274955" algn="l" rtl="0" eaLnBrk="0" fontAlgn="base" hangingPunct="0">
        <a:spcBef>
          <a:spcPct val="20000"/>
        </a:spcBef>
        <a:spcAft>
          <a:spcPct val="0"/>
        </a:spcAft>
        <a:buClr>
          <a:srgbClr val="0BD0D9"/>
        </a:buClr>
        <a:buSzPct val="95000"/>
        <a:buFont typeface="Wingdings 2" panose="05020102010507070707" pitchFamily="18" charset="2"/>
        <a:buChar char=""/>
        <a:defRPr sz="2600" kern="1200">
          <a:solidFill>
            <a:schemeClr val="tx1"/>
          </a:solidFill>
          <a:latin typeface="+mn-lt"/>
          <a:ea typeface="+mn-ea"/>
          <a:cs typeface="+mn-cs"/>
        </a:defRPr>
      </a:lvl1pPr>
      <a:lvl2pPr marL="640080" indent="-246380" algn="l" rtl="0" eaLnBrk="0" fontAlgn="base" hangingPunct="0">
        <a:spcBef>
          <a:spcPct val="20000"/>
        </a:spcBef>
        <a:spcAft>
          <a:spcPct val="0"/>
        </a:spcAft>
        <a:buClr>
          <a:schemeClr val="accent1"/>
        </a:buClr>
        <a:buSzPct val="85000"/>
        <a:buFont typeface="Wingdings 2" panose="05020102010507070707" pitchFamily="18" charset="2"/>
        <a:buChar char=""/>
        <a:defRPr sz="2400" kern="1200">
          <a:solidFill>
            <a:schemeClr val="tx1"/>
          </a:solidFill>
          <a:latin typeface="+mn-lt"/>
          <a:ea typeface="+mn-ea"/>
          <a:cs typeface="+mn-cs"/>
        </a:defRPr>
      </a:lvl2pPr>
      <a:lvl3pPr marL="914400" indent="-247650" algn="l" rtl="0" eaLnBrk="0" fontAlgn="base" hangingPunct="0">
        <a:spcBef>
          <a:spcPct val="20000"/>
        </a:spcBef>
        <a:spcAft>
          <a:spcPct val="0"/>
        </a:spcAft>
        <a:buClr>
          <a:schemeClr val="accent2"/>
        </a:buClr>
        <a:buSzPct val="70000"/>
        <a:buFont typeface="Wingdings 2" panose="05020102010507070707" pitchFamily="18" charset="2"/>
        <a:buChar char=""/>
        <a:defRPr sz="2100" kern="1200">
          <a:solidFill>
            <a:schemeClr val="tx1"/>
          </a:solidFill>
          <a:latin typeface="+mn-lt"/>
          <a:ea typeface="+mn-ea"/>
          <a:cs typeface="+mn-cs"/>
        </a:defRPr>
      </a:lvl3pPr>
      <a:lvl4pPr marL="1189355" indent="-211455" algn="l" rtl="0" eaLnBrk="0" fontAlgn="base" hangingPunct="0">
        <a:spcBef>
          <a:spcPct val="20000"/>
        </a:spcBef>
        <a:spcAft>
          <a:spcPct val="0"/>
        </a:spcAft>
        <a:buClr>
          <a:srgbClr val="0BD0D9"/>
        </a:buClr>
        <a:buSzPct val="65000"/>
        <a:buFont typeface="Wingdings 2" panose="05020102010507070707" pitchFamily="18" charset="2"/>
        <a:buChar char=""/>
        <a:defRPr sz="2000" kern="1200">
          <a:solidFill>
            <a:schemeClr val="tx1"/>
          </a:solidFill>
          <a:latin typeface="+mn-lt"/>
          <a:ea typeface="+mn-ea"/>
          <a:cs typeface="+mn-cs"/>
        </a:defRPr>
      </a:lvl4pPr>
      <a:lvl5pPr marL="1463675" indent="-211455" algn="l" rtl="0" eaLnBrk="0" fontAlgn="base" hangingPunct="0">
        <a:spcBef>
          <a:spcPct val="20000"/>
        </a:spcBef>
        <a:spcAft>
          <a:spcPct val="0"/>
        </a:spcAft>
        <a:buClr>
          <a:srgbClr val="10CF9B"/>
        </a:buClr>
        <a:buSzPct val="65000"/>
        <a:buFont typeface="Wingdings 2" panose="05020102010507070707" pitchFamily="18" charset="2"/>
        <a:buChar char=""/>
        <a:defRPr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7.xml"/><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chart" Target="../charts/chart1.xml"/></Relationships>
</file>

<file path=ppt/slides/_rels/slide12.xml.rels><?xml version="1.0" encoding="UTF-8" standalone="yes"?>
<Relationships xmlns="http://schemas.openxmlformats.org/package/2006/relationships"><Relationship Id="rId9" Type="http://schemas.openxmlformats.org/officeDocument/2006/relationships/image" Target="../media/image40.jpeg"/><Relationship Id="rId8" Type="http://schemas.openxmlformats.org/officeDocument/2006/relationships/image" Target="../media/image39.png"/><Relationship Id="rId7" Type="http://schemas.openxmlformats.org/officeDocument/2006/relationships/image" Target="../media/image38.png"/><Relationship Id="rId6" Type="http://schemas.openxmlformats.org/officeDocument/2006/relationships/image" Target="../media/image37.jpeg"/><Relationship Id="rId5" Type="http://schemas.openxmlformats.org/officeDocument/2006/relationships/image" Target="../media/image36.png"/><Relationship Id="rId4" Type="http://schemas.openxmlformats.org/officeDocument/2006/relationships/image" Target="../media/image35.png"/><Relationship Id="rId3" Type="http://schemas.openxmlformats.org/officeDocument/2006/relationships/image" Target="../media/image34.jpeg"/><Relationship Id="rId2" Type="http://schemas.openxmlformats.org/officeDocument/2006/relationships/image" Target="../media/image33.png"/><Relationship Id="rId16" Type="http://schemas.openxmlformats.org/officeDocument/2006/relationships/notesSlide" Target="../notesSlides/notesSlide6.xml"/><Relationship Id="rId15" Type="http://schemas.openxmlformats.org/officeDocument/2006/relationships/slideLayout" Target="../slideLayouts/slideLayout7.xml"/><Relationship Id="rId14" Type="http://schemas.openxmlformats.org/officeDocument/2006/relationships/image" Target="../media/image45.png"/><Relationship Id="rId13" Type="http://schemas.openxmlformats.org/officeDocument/2006/relationships/image" Target="../media/image44.png"/><Relationship Id="rId12" Type="http://schemas.openxmlformats.org/officeDocument/2006/relationships/image" Target="../media/image43.png"/><Relationship Id="rId11" Type="http://schemas.openxmlformats.org/officeDocument/2006/relationships/image" Target="../media/image42.png"/><Relationship Id="rId10" Type="http://schemas.openxmlformats.org/officeDocument/2006/relationships/image" Target="../media/image41.jpe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9" Type="http://schemas.openxmlformats.org/officeDocument/2006/relationships/image" Target="../media/image52.png"/><Relationship Id="rId8" Type="http://schemas.openxmlformats.org/officeDocument/2006/relationships/image" Target="../media/image51.png"/><Relationship Id="rId7" Type="http://schemas.openxmlformats.org/officeDocument/2006/relationships/image" Target="../media/image50.png"/><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 Id="rId3" Type="http://schemas.openxmlformats.org/officeDocument/2006/relationships/image" Target="../media/image46.jpeg"/><Relationship Id="rId2" Type="http://schemas.openxmlformats.org/officeDocument/2006/relationships/image" Target="../media/image31.png"/><Relationship Id="rId12" Type="http://schemas.openxmlformats.org/officeDocument/2006/relationships/notesSlide" Target="../notesSlides/notesSlide7.xml"/><Relationship Id="rId11" Type="http://schemas.openxmlformats.org/officeDocument/2006/relationships/slideLayout" Target="../slideLayouts/slideLayout7.xml"/><Relationship Id="rId10" Type="http://schemas.openxmlformats.org/officeDocument/2006/relationships/image" Target="../media/image53.png"/><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57.png"/><Relationship Id="rId4" Type="http://schemas.openxmlformats.org/officeDocument/2006/relationships/image" Target="../media/image56.png"/><Relationship Id="rId3" Type="http://schemas.openxmlformats.org/officeDocument/2006/relationships/image" Target="../media/image55.jpeg"/><Relationship Id="rId2" Type="http://schemas.openxmlformats.org/officeDocument/2006/relationships/image" Target="../media/image4.png"/><Relationship Id="rId1" Type="http://schemas.openxmlformats.org/officeDocument/2006/relationships/image" Target="../media/image54.jpeg"/></Relationships>
</file>

<file path=ppt/slides/_rels/slide17.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image" Target="../media/image62.png"/><Relationship Id="rId5" Type="http://schemas.openxmlformats.org/officeDocument/2006/relationships/image" Target="../media/image61.jpeg"/><Relationship Id="rId4" Type="http://schemas.openxmlformats.org/officeDocument/2006/relationships/image" Target="../media/image60.png"/><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image" Target="../media/image4.png"/></Relationships>
</file>

<file path=ppt/slides/_rels/slide18.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 Id="rId3" Type="http://schemas.openxmlformats.org/officeDocument/2006/relationships/image" Target="../media/image61.jpeg"/><Relationship Id="rId2" Type="http://schemas.openxmlformats.org/officeDocument/2006/relationships/image" Target="../media/image58.png"/><Relationship Id="rId1" Type="http://schemas.openxmlformats.org/officeDocument/2006/relationships/image" Target="../media/image4.png"/></Relationships>
</file>

<file path=ppt/slides/_rels/slide19.xml.rels><?xml version="1.0" encoding="UTF-8" standalone="yes"?>
<Relationships xmlns="http://schemas.openxmlformats.org/package/2006/relationships"><Relationship Id="rId8" Type="http://schemas.openxmlformats.org/officeDocument/2006/relationships/slideLayout" Target="../slideLayouts/slideLayout6.xml"/><Relationship Id="rId7" Type="http://schemas.openxmlformats.org/officeDocument/2006/relationships/image" Target="../media/image71.png"/><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 Id="rId3" Type="http://schemas.openxmlformats.org/officeDocument/2006/relationships/image" Target="../media/image4.png"/><Relationship Id="rId2" Type="http://schemas.openxmlformats.org/officeDocument/2006/relationships/image" Target="../media/image67.png"/><Relationship Id="rId1" Type="http://schemas.openxmlformats.org/officeDocument/2006/relationships/image" Target="../media/image66.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73.png"/><Relationship Id="rId2" Type="http://schemas.openxmlformats.org/officeDocument/2006/relationships/image" Target="../media/image4.png"/><Relationship Id="rId1" Type="http://schemas.openxmlformats.org/officeDocument/2006/relationships/image" Target="../media/image72.jpeg"/></Relationships>
</file>

<file path=ppt/slides/_rels/slide21.xml.rels><?xml version="1.0" encoding="UTF-8" standalone="yes"?>
<Relationships xmlns="http://schemas.openxmlformats.org/package/2006/relationships"><Relationship Id="rId9" Type="http://schemas.openxmlformats.org/officeDocument/2006/relationships/image" Target="../media/image47.png"/><Relationship Id="rId8" Type="http://schemas.openxmlformats.org/officeDocument/2006/relationships/image" Target="../media/image51.png"/><Relationship Id="rId7" Type="http://schemas.openxmlformats.org/officeDocument/2006/relationships/image" Target="../media/image78.png"/><Relationship Id="rId6" Type="http://schemas.openxmlformats.org/officeDocument/2006/relationships/image" Target="../media/image50.png"/><Relationship Id="rId5" Type="http://schemas.openxmlformats.org/officeDocument/2006/relationships/image" Target="../media/image4.png"/><Relationship Id="rId4" Type="http://schemas.openxmlformats.org/officeDocument/2006/relationships/image" Target="../media/image77.png"/><Relationship Id="rId3" Type="http://schemas.openxmlformats.org/officeDocument/2006/relationships/image" Target="../media/image76.png"/><Relationship Id="rId2" Type="http://schemas.openxmlformats.org/officeDocument/2006/relationships/image" Target="../media/image75.png"/><Relationship Id="rId13" Type="http://schemas.openxmlformats.org/officeDocument/2006/relationships/notesSlide" Target="../notesSlides/notesSlide8.xml"/><Relationship Id="rId12" Type="http://schemas.openxmlformats.org/officeDocument/2006/relationships/slideLayout" Target="../slideLayouts/slideLayout6.xml"/><Relationship Id="rId11" Type="http://schemas.openxmlformats.org/officeDocument/2006/relationships/image" Target="../media/image80.png"/><Relationship Id="rId10" Type="http://schemas.openxmlformats.org/officeDocument/2006/relationships/image" Target="../media/image79.png"/><Relationship Id="rId1" Type="http://schemas.openxmlformats.org/officeDocument/2006/relationships/image" Target="../media/image74.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7.xml"/><Relationship Id="rId2" Type="http://schemas.openxmlformats.org/officeDocument/2006/relationships/image" Target="../media/image81.jpeg"/><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4.png"/><Relationship Id="rId1" Type="http://schemas.openxmlformats.org/officeDocument/2006/relationships/image" Target="../media/image9.jpeg"/></Relationships>
</file>

<file path=ppt/slides/_rels/slide7.xml.rels><?xml version="1.0" encoding="UTF-8" standalone="yes"?>
<Relationships xmlns="http://schemas.openxmlformats.org/package/2006/relationships"><Relationship Id="rId9" Type="http://schemas.openxmlformats.org/officeDocument/2006/relationships/image" Target="../media/image17.png"/><Relationship Id="rId8" Type="http://schemas.openxmlformats.org/officeDocument/2006/relationships/image" Target="../media/image16.png"/><Relationship Id="rId7" Type="http://schemas.openxmlformats.org/officeDocument/2006/relationships/image" Target="../media/image15.png"/><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jpeg"/><Relationship Id="rId16" Type="http://schemas.openxmlformats.org/officeDocument/2006/relationships/notesSlide" Target="../notesSlides/notesSlide1.xml"/><Relationship Id="rId15" Type="http://schemas.openxmlformats.org/officeDocument/2006/relationships/slideLayout" Target="../slideLayouts/slideLayout7.xml"/><Relationship Id="rId14" Type="http://schemas.openxmlformats.org/officeDocument/2006/relationships/image" Target="../media/image22.png"/><Relationship Id="rId13" Type="http://schemas.openxmlformats.org/officeDocument/2006/relationships/image" Target="../media/image21.png"/><Relationship Id="rId12" Type="http://schemas.openxmlformats.org/officeDocument/2006/relationships/image" Target="../media/image20.png"/><Relationship Id="rId11" Type="http://schemas.openxmlformats.org/officeDocument/2006/relationships/image" Target="../media/image19.png"/><Relationship Id="rId10" Type="http://schemas.openxmlformats.org/officeDocument/2006/relationships/image" Target="../media/image18.jpe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9" Type="http://schemas.openxmlformats.org/officeDocument/2006/relationships/image" Target="../media/image25.png"/><Relationship Id="rId8" Type="http://schemas.openxmlformats.org/officeDocument/2006/relationships/image" Target="../media/image24.jpeg"/><Relationship Id="rId7" Type="http://schemas.openxmlformats.org/officeDocument/2006/relationships/image" Target="../media/image23.jpeg"/><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3" Type="http://schemas.openxmlformats.org/officeDocument/2006/relationships/diagramLayout" Target="../diagrams/layout1.xml"/><Relationship Id="rId2" Type="http://schemas.openxmlformats.org/officeDocument/2006/relationships/diagramData" Target="../diagrams/data1.xml"/><Relationship Id="rId16" Type="http://schemas.openxmlformats.org/officeDocument/2006/relationships/notesSlide" Target="../notesSlides/notesSlide3.xml"/><Relationship Id="rId15" Type="http://schemas.openxmlformats.org/officeDocument/2006/relationships/slideLayout" Target="../slideLayouts/slideLayout7.xml"/><Relationship Id="rId14" Type="http://schemas.openxmlformats.org/officeDocument/2006/relationships/image" Target="../media/image30.png"/><Relationship Id="rId13" Type="http://schemas.openxmlformats.org/officeDocument/2006/relationships/image" Target="../media/image29.jpeg"/><Relationship Id="rId12" Type="http://schemas.openxmlformats.org/officeDocument/2006/relationships/image" Target="../media/image28.png"/><Relationship Id="rId11" Type="http://schemas.openxmlformats.org/officeDocument/2006/relationships/image" Target="../media/image27.png"/><Relationship Id="rId10" Type="http://schemas.openxmlformats.org/officeDocument/2006/relationships/image" Target="../media/image26.pn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TextBox 5"/>
          <p:cNvSpPr txBox="1"/>
          <p:nvPr/>
        </p:nvSpPr>
        <p:spPr>
          <a:xfrm>
            <a:off x="4143375" y="5929313"/>
            <a:ext cx="1357313" cy="366712"/>
          </a:xfrm>
          <a:prstGeom prst="rect">
            <a:avLst/>
          </a:prstGeom>
          <a:noFill/>
          <a:ln w="9525">
            <a:noFill/>
          </a:ln>
        </p:spPr>
        <p:txBody>
          <a:bodyPr>
            <a:spAutoFit/>
          </a:bodyPr>
          <a:p>
            <a:endParaRPr lang="zh-CN" altLang="en-US" dirty="0">
              <a:solidFill>
                <a:srgbClr val="FF0000"/>
              </a:solidFill>
              <a:latin typeface="微软雅黑" panose="020B0503020204020204" pitchFamily="34" charset="-122"/>
              <a:ea typeface="微软雅黑" panose="020B0503020204020204" pitchFamily="34" charset="-122"/>
            </a:endParaRPr>
          </a:p>
        </p:txBody>
      </p:sp>
      <p:pic>
        <p:nvPicPr>
          <p:cNvPr id="5123" name="Picture 3" descr="C:\Documents and Settings\Administrator\桌面\LOGO.gif"/>
          <p:cNvPicPr>
            <a:picLocks noChangeAspect="1"/>
          </p:cNvPicPr>
          <p:nvPr/>
        </p:nvPicPr>
        <p:blipFill>
          <a:blip r:embed="rId1"/>
          <a:stretch>
            <a:fillRect/>
          </a:stretch>
        </p:blipFill>
        <p:spPr>
          <a:xfrm>
            <a:off x="3000375" y="3357563"/>
            <a:ext cx="3000375" cy="1046162"/>
          </a:xfrm>
          <a:prstGeom prst="rect">
            <a:avLst/>
          </a:prstGeom>
          <a:noFill/>
          <a:ln w="9525">
            <a:noFill/>
          </a:ln>
        </p:spPr>
      </p:pic>
      <p:sp>
        <p:nvSpPr>
          <p:cNvPr id="6" name="Text Box 4"/>
          <p:cNvSpPr txBox="1">
            <a:spLocks noChangeArrowheads="1"/>
          </p:cNvSpPr>
          <p:nvPr/>
        </p:nvSpPr>
        <p:spPr bwMode="auto">
          <a:xfrm>
            <a:off x="1357313" y="428625"/>
            <a:ext cx="6696075" cy="1108075"/>
          </a:xfrm>
          <a:prstGeom prst="rect">
            <a:avLst/>
          </a:prstGeom>
          <a:noFill/>
          <a:ln w="9525" algn="ctr">
            <a:noFill/>
            <a:miter lim="800000"/>
          </a:ln>
          <a:effectLst/>
        </p:spPr>
        <p:txBody>
          <a:bodyPr>
            <a:spAutoFit/>
          </a:bodyPr>
          <a:lstStyle/>
          <a:p>
            <a:pPr marR="0" algn="dist" defTabSz="914400">
              <a:lnSpc>
                <a:spcPct val="150000"/>
              </a:lnSpc>
              <a:buClrTx/>
              <a:buSzTx/>
              <a:defRPr/>
            </a:pPr>
            <a:r>
              <a:rPr kumimoji="0" lang="en-US" altLang="zh-CN" sz="4800" b="1" kern="1200" cap="none" spc="0" normalizeH="0" baseline="0" noProof="0" dirty="0">
                <a:solidFill>
                  <a:srgbClr val="EA0000"/>
                </a:solidFill>
                <a:effectLst>
                  <a:outerShdw blurRad="38100" dist="38100" dir="2700000" algn="tl">
                    <a:srgbClr val="FFFFFF"/>
                  </a:outerShdw>
                </a:effectLst>
                <a:latin typeface="Lucida Handwriting" panose="03010101010101010101" pitchFamily="66" charset="0"/>
                <a:ea typeface="华文行楷" panose="02010800040101010101" pitchFamily="2" charset="-122"/>
                <a:cs typeface="+mn-cs"/>
              </a:rPr>
              <a:t>22</a:t>
            </a:r>
            <a:r>
              <a:rPr kumimoji="0" lang="zh-CN" altLang="en-US" sz="4800" b="1" kern="1200" cap="none" spc="0" normalizeH="0" baseline="0" noProof="0" dirty="0">
                <a:solidFill>
                  <a:srgbClr val="EA0000"/>
                </a:solidFill>
                <a:effectLst>
                  <a:outerShdw blurRad="38100" dist="38100" dir="2700000" algn="tl">
                    <a:srgbClr val="FFFFFF"/>
                  </a:outerShdw>
                </a:effectLst>
                <a:latin typeface="Lucida Handwriting" panose="03010101010101010101" pitchFamily="66" charset="0"/>
                <a:ea typeface="华文行楷" panose="02010800040101010101" pitchFamily="2" charset="-122"/>
                <a:cs typeface="+mn-cs"/>
              </a:rPr>
              <a:t>年</a:t>
            </a:r>
            <a:r>
              <a:rPr kumimoji="0" lang="zh-CN" altLang="en-US" sz="4000" kern="1200" cap="none" spc="0" normalizeH="0" baseline="0" noProof="0" dirty="0">
                <a:solidFill>
                  <a:srgbClr val="17375E"/>
                </a:solidFill>
                <a:effectLst>
                  <a:outerShdw blurRad="38100" dist="38100" dir="2700000" algn="tl">
                    <a:srgbClr val="FFFFFF"/>
                  </a:outerShdw>
                </a:effectLst>
                <a:latin typeface="微软雅黑" panose="020B0503020204020204" pitchFamily="34" charset="-122"/>
                <a:ea typeface="微软雅黑" panose="020B0503020204020204" pitchFamily="34" charset="-122"/>
                <a:cs typeface="+mn-cs"/>
              </a:rPr>
              <a:t>至诚相伴</a:t>
            </a:r>
            <a:r>
              <a:rPr kumimoji="0" lang="en-US" altLang="zh-CN" sz="4000" kern="1200" cap="none" spc="0" normalizeH="0" baseline="0" noProof="0" dirty="0">
                <a:solidFill>
                  <a:srgbClr val="17375E"/>
                </a:solidFill>
                <a:effectLst>
                  <a:outerShdw blurRad="38100" dist="38100" dir="2700000" algn="tl">
                    <a:srgbClr val="FFFFFF"/>
                  </a:outerShdw>
                </a:effectLst>
                <a:latin typeface="微软雅黑" panose="020B0503020204020204" pitchFamily="34" charset="-122"/>
                <a:ea typeface="微软雅黑" panose="020B0503020204020204" pitchFamily="34" charset="-122"/>
                <a:cs typeface="+mn-cs"/>
              </a:rPr>
              <a:t>,</a:t>
            </a:r>
            <a:r>
              <a:rPr kumimoji="0" lang="zh-CN" altLang="en-US" sz="4000" kern="1200" cap="none" spc="0" normalizeH="0" baseline="0" noProof="0" dirty="0">
                <a:solidFill>
                  <a:srgbClr val="17375E"/>
                </a:solidFill>
                <a:effectLst>
                  <a:outerShdw blurRad="38100" dist="38100" dir="2700000" algn="tl">
                    <a:srgbClr val="FFFFFF"/>
                  </a:outerShdw>
                </a:effectLst>
                <a:latin typeface="微软雅黑" panose="020B0503020204020204" pitchFamily="34" charset="-122"/>
                <a:ea typeface="微软雅黑" panose="020B0503020204020204" pitchFamily="34" charset="-122"/>
                <a:cs typeface="+mn-cs"/>
              </a:rPr>
              <a:t>只因信赖</a:t>
            </a:r>
            <a:endParaRPr kumimoji="0" lang="zh-CN" altLang="en-US" sz="4000" kern="1200" cap="none" spc="0" normalizeH="0" baseline="0" noProof="0" dirty="0">
              <a:solidFill>
                <a:srgbClr val="17375E"/>
              </a:solidFill>
              <a:effectLst>
                <a:outerShdw blurRad="38100" dist="38100" dir="2700000" algn="tl">
                  <a:srgbClr val="FFFFFF"/>
                </a:outerShdw>
              </a:effectLst>
              <a:latin typeface="微软雅黑" panose="020B0503020204020204" pitchFamily="34" charset="-122"/>
              <a:ea typeface="微软雅黑" panose="020B0503020204020204" pitchFamily="34" charset="-122"/>
              <a:cs typeface="+mn-cs"/>
            </a:endParaRPr>
          </a:p>
        </p:txBody>
      </p:sp>
      <p:sp>
        <p:nvSpPr>
          <p:cNvPr id="5125" name="TextBox 4"/>
          <p:cNvSpPr txBox="1"/>
          <p:nvPr/>
        </p:nvSpPr>
        <p:spPr>
          <a:xfrm>
            <a:off x="1928813" y="1714500"/>
            <a:ext cx="6215062" cy="1200150"/>
          </a:xfrm>
          <a:prstGeom prst="rect">
            <a:avLst/>
          </a:prstGeom>
          <a:noFill/>
          <a:ln w="9525">
            <a:noFill/>
          </a:ln>
        </p:spPr>
        <p:txBody>
          <a:bodyPr>
            <a:spAutoFit/>
          </a:bodyPr>
          <a:p>
            <a:pPr algn="ctr">
              <a:lnSpc>
                <a:spcPct val="150000"/>
              </a:lnSpc>
            </a:pPr>
            <a:r>
              <a:rPr lang="en-US" altLang="zh-CN" sz="2400" b="1" dirty="0">
                <a:latin typeface="Adobe 仿宋 Std R" pitchFamily="18" charset="-122"/>
                <a:ea typeface="Adobe 仿宋 Std R" pitchFamily="18" charset="-122"/>
              </a:rPr>
              <a:t>——</a:t>
            </a:r>
            <a:r>
              <a:rPr lang="zh-CN" altLang="en-US" sz="2400" b="1" dirty="0">
                <a:latin typeface="汉真广标" pitchFamily="49" charset="-122"/>
                <a:ea typeface="汉真广标" pitchFamily="49" charset="-122"/>
              </a:rPr>
              <a:t>专业</a:t>
            </a:r>
            <a:r>
              <a:rPr lang="en-US" altLang="zh-CN" sz="2400" b="1" dirty="0">
                <a:latin typeface="汉真广标" pitchFamily="49" charset="-122"/>
                <a:ea typeface="汉真广标" pitchFamily="49" charset="-122"/>
              </a:rPr>
              <a:t>LED</a:t>
            </a:r>
            <a:r>
              <a:rPr lang="zh-CN" altLang="en-US" sz="2400" b="1" dirty="0">
                <a:latin typeface="汉真广标" pitchFamily="49" charset="-122"/>
                <a:ea typeface="汉真广标" pitchFamily="49" charset="-122"/>
              </a:rPr>
              <a:t>供应商，致力于成为智慧家庭、智能家电显示控制领域解决方案的引领者</a:t>
            </a:r>
            <a:endParaRPr lang="zh-CN" altLang="en-US" sz="2400" b="1" dirty="0">
              <a:latin typeface="汉真广标" pitchFamily="49" charset="-122"/>
              <a:ea typeface="汉真广标" pitchFamily="49" charset="-122"/>
            </a:endParaRPr>
          </a:p>
        </p:txBody>
      </p:sp>
      <p:sp>
        <p:nvSpPr>
          <p:cNvPr id="7" name="矩形 6"/>
          <p:cNvSpPr/>
          <p:nvPr/>
        </p:nvSpPr>
        <p:spPr>
          <a:xfrm>
            <a:off x="2428875" y="5000625"/>
            <a:ext cx="4572000" cy="521970"/>
          </a:xfrm>
          <a:prstGeom prst="rect">
            <a:avLst/>
          </a:prstGeom>
        </p:spPr>
        <p:txBody>
          <a:bodyPr>
            <a:spAutoFit/>
          </a:bodyPr>
          <a:lstStyle/>
          <a:p>
            <a:pPr marL="0" marR="0" lvl="0" indent="0" algn="ctr" defTabSz="914400" rtl="0" eaLnBrk="1" fontAlgn="base" latinLnBrk="0" hangingPunct="1">
              <a:lnSpc>
                <a:spcPct val="100000"/>
              </a:lnSpc>
              <a:spcBef>
                <a:spcPct val="0"/>
              </a:spcBef>
              <a:spcAft>
                <a:spcPct val="0"/>
              </a:spcAft>
              <a:buClrTx/>
              <a:buSzTx/>
              <a:buFont typeface="Wingdings" panose="05000000000000000000" pitchFamily="2" charset="2"/>
              <a:buNone/>
              <a:defRPr/>
            </a:pPr>
            <a:r>
              <a:rPr kumimoji="0" lang="en-US" altLang="zh-CN" sz="2800" b="0" i="0" u="none" strike="noStrike" kern="1200" cap="none" spc="0" normalizeH="0" baseline="0" noProof="0" dirty="0">
                <a:ln>
                  <a:noFill/>
                </a:ln>
                <a:solidFill>
                  <a:schemeClr val="tx2">
                    <a:lumMod val="10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2020</a:t>
            </a:r>
            <a:r>
              <a:rPr kumimoji="0" lang="zh-CN" altLang="en-US" sz="2800" b="0" i="0" u="none" strike="noStrike" kern="1200" cap="none" spc="0" normalizeH="0" baseline="0" noProof="0" dirty="0">
                <a:ln>
                  <a:noFill/>
                </a:ln>
                <a:solidFill>
                  <a:schemeClr val="tx2">
                    <a:lumMod val="10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年</a:t>
            </a:r>
            <a:r>
              <a:rPr kumimoji="0" lang="en-US" altLang="zh-CN" sz="2800" b="0" i="0" u="none" strike="noStrike" kern="1200" cap="none" spc="0" normalizeH="0" baseline="0" noProof="0" dirty="0">
                <a:ln>
                  <a:noFill/>
                </a:ln>
                <a:solidFill>
                  <a:schemeClr val="tx2">
                    <a:lumMod val="10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3</a:t>
            </a:r>
            <a:r>
              <a:rPr kumimoji="0" lang="zh-CN" altLang="en-US" sz="2800" b="0" i="0" u="none" strike="noStrike" kern="1200" cap="none" spc="0" normalizeH="0" baseline="0" noProof="0" dirty="0">
                <a:ln>
                  <a:noFill/>
                </a:ln>
                <a:solidFill>
                  <a:schemeClr val="tx2">
                    <a:lumMod val="10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月</a:t>
            </a:r>
            <a:endParaRPr kumimoji="0" lang="en-US" altLang="zh-CN" sz="2800" b="0" i="0" u="none" strike="noStrike" kern="1200" cap="none" spc="0" normalizeH="0" baseline="0" noProof="0" dirty="0">
              <a:ln>
                <a:noFill/>
              </a:ln>
              <a:solidFill>
                <a:schemeClr val="tx2">
                  <a:lumMod val="10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338" name="组合 8"/>
          <p:cNvGrpSpPr/>
          <p:nvPr/>
        </p:nvGrpSpPr>
        <p:grpSpPr>
          <a:xfrm>
            <a:off x="0" y="214313"/>
            <a:ext cx="9144000" cy="6442075"/>
            <a:chOff x="0" y="214290"/>
            <a:chExt cx="9144000" cy="6441934"/>
          </a:xfrm>
        </p:grpSpPr>
        <p:sp>
          <p:nvSpPr>
            <p:cNvPr id="11" name="矩形 11"/>
            <p:cNvSpPr>
              <a:spLocks noChangeArrowheads="1"/>
            </p:cNvSpPr>
            <p:nvPr/>
          </p:nvSpPr>
          <p:spPr bwMode="auto">
            <a:xfrm>
              <a:off x="0" y="6286520"/>
              <a:ext cx="9144000" cy="3697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rPr>
                <a:t>品质至上 追求卓越 持续提供客户满意的产品及服务</a:t>
              </a:r>
              <a:endPar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endParaRPr>
            </a:p>
          </p:txBody>
        </p:sp>
        <p:pic>
          <p:nvPicPr>
            <p:cNvPr id="14369" name="Picture 3" descr="C:\Documents and Settings\Administrator\桌面\LOGO.gif"/>
            <p:cNvPicPr>
              <a:picLocks noChangeAspect="1"/>
            </p:cNvPicPr>
            <p:nvPr/>
          </p:nvPicPr>
          <p:blipFill>
            <a:blip r:embed="rId1"/>
            <a:stretch>
              <a:fillRect/>
            </a:stretch>
          </p:blipFill>
          <p:spPr>
            <a:xfrm>
              <a:off x="285720" y="214290"/>
              <a:ext cx="2158111" cy="642942"/>
            </a:xfrm>
            <a:prstGeom prst="rect">
              <a:avLst/>
            </a:prstGeom>
            <a:noFill/>
            <a:ln w="9525">
              <a:noFill/>
            </a:ln>
          </p:spPr>
        </p:pic>
      </p:grpSp>
      <p:sp>
        <p:nvSpPr>
          <p:cNvPr id="53" name="矩形 52"/>
          <p:cNvSpPr/>
          <p:nvPr/>
        </p:nvSpPr>
        <p:spPr>
          <a:xfrm>
            <a:off x="2643188" y="344488"/>
            <a:ext cx="6500813" cy="584200"/>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Constantia" panose="02030602050306030303" pitchFamily="18" charset="0"/>
                <a:ea typeface="宋体" panose="02010600030101010101" pitchFamily="2" charset="-122"/>
                <a:cs typeface="+mn-cs"/>
              </a:rPr>
              <a:t>全球布局</a:t>
            </a:r>
            <a:endParaRPr kumimoji="0" lang="en-US" altLang="zh-CN" sz="3200" b="0"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Constantia" panose="02030602050306030303" pitchFamily="18" charset="0"/>
              <a:ea typeface="宋体" panose="02010600030101010101" pitchFamily="2" charset="-122"/>
              <a:cs typeface="+mn-cs"/>
            </a:endParaRPr>
          </a:p>
        </p:txBody>
      </p:sp>
      <p:sp>
        <p:nvSpPr>
          <p:cNvPr id="15" name="Rectangle 51"/>
          <p:cNvSpPr>
            <a:spLocks noChangeArrowheads="1"/>
          </p:cNvSpPr>
          <p:nvPr/>
        </p:nvSpPr>
        <p:spPr bwMode="auto">
          <a:xfrm>
            <a:off x="228600" y="931863"/>
            <a:ext cx="4335780" cy="1198880"/>
          </a:xfrm>
          <a:prstGeom prst="rect">
            <a:avLst/>
          </a:prstGeom>
          <a:noFill/>
          <a:ln>
            <a:noFill/>
          </a:ln>
        </p:spPr>
        <p:txBody>
          <a:bodyPr wrap="none">
            <a:spAutoFit/>
          </a:bodyPr>
          <a:lstStyle/>
          <a:p>
            <a:pPr marL="285750" marR="0" lvl="0" indent="-285750" algn="l" defTabSz="914400" rtl="0" eaLnBrk="1" fontAlgn="base" latinLnBrk="0" hangingPunct="1">
              <a:lnSpc>
                <a:spcPct val="150000"/>
              </a:lnSpc>
              <a:spcBef>
                <a:spcPct val="0"/>
              </a:spcBef>
              <a:spcAft>
                <a:spcPct val="0"/>
              </a:spcAft>
              <a:buClrTx/>
              <a:buSzTx/>
              <a:buFont typeface="Arial" panose="020B0604020202020204" pitchFamily="34" charset="0"/>
              <a:buBlip>
                <a:blip r:embed="rId2"/>
              </a:buBlip>
              <a:defRPr/>
            </a:pPr>
            <a:r>
              <a:rPr kumimoji="0" lang="zh-CN" altLang="en-US" sz="1600" b="0" i="0" u="none" strike="noStrike" kern="1200" cap="none" spc="0" normalizeH="0" baseline="0" noProof="0" dirty="0">
                <a:ln>
                  <a:noFill/>
                </a:ln>
                <a:solidFill>
                  <a:schemeClr val="accent6">
                    <a:lumMod val="50000"/>
                  </a:schemeClr>
                </a:solidFill>
                <a:effectLst/>
                <a:uLnTx/>
                <a:uFillTx/>
                <a:latin typeface="+mj-lt"/>
                <a:ea typeface="宋体" panose="02010600030101010101" pitchFamily="2" charset="-122"/>
                <a:cs typeface="+mn-cs"/>
              </a:rPr>
              <a:t>东莞总部，杭州新厂</a:t>
            </a:r>
            <a:endParaRPr kumimoji="0" lang="en-US" altLang="zh-CN" sz="1600" b="0" i="0" u="none" strike="noStrike" kern="1200" cap="none" spc="0" normalizeH="0" baseline="0" noProof="0" dirty="0">
              <a:ln>
                <a:noFill/>
              </a:ln>
              <a:solidFill>
                <a:schemeClr val="accent6">
                  <a:lumMod val="50000"/>
                </a:schemeClr>
              </a:solidFill>
              <a:effectLst/>
              <a:uLnTx/>
              <a:uFillTx/>
              <a:latin typeface="+mj-lt"/>
              <a:ea typeface="宋体" panose="02010600030101010101" pitchFamily="2" charset="-122"/>
              <a:cs typeface="+mn-cs"/>
            </a:endParaRPr>
          </a:p>
          <a:p>
            <a:pPr marL="285750" marR="0" lvl="0" indent="-285750" algn="l" defTabSz="914400" rtl="0" eaLnBrk="1" fontAlgn="base" latinLnBrk="0" hangingPunct="1">
              <a:lnSpc>
                <a:spcPct val="150000"/>
              </a:lnSpc>
              <a:spcBef>
                <a:spcPct val="0"/>
              </a:spcBef>
              <a:spcAft>
                <a:spcPct val="0"/>
              </a:spcAft>
              <a:buClrTx/>
              <a:buSzTx/>
              <a:buFont typeface="Arial" panose="020B0604020202020204" pitchFamily="34" charset="0"/>
              <a:buBlip>
                <a:blip r:embed="rId2"/>
              </a:buBlip>
              <a:defRPr/>
            </a:pPr>
            <a:r>
              <a:rPr kumimoji="0" lang="en-US" altLang="zh-CN" sz="1600" b="0" i="0" u="none" strike="noStrike" kern="1200" cap="none" spc="0" normalizeH="0" baseline="0" noProof="0" dirty="0">
                <a:ln>
                  <a:noFill/>
                </a:ln>
                <a:solidFill>
                  <a:schemeClr val="accent6">
                    <a:lumMod val="50000"/>
                  </a:schemeClr>
                </a:solidFill>
                <a:effectLst/>
                <a:uLnTx/>
                <a:uFillTx/>
                <a:latin typeface="+mj-lt"/>
                <a:ea typeface="宋体" panose="02010600030101010101" pitchFamily="2" charset="-122"/>
                <a:cs typeface="+mn-cs"/>
              </a:rPr>
              <a:t>5</a:t>
            </a:r>
            <a:r>
              <a:rPr kumimoji="0" lang="zh-CN" altLang="en-US" sz="1600" b="0" i="0" u="none" strike="noStrike" kern="1200" cap="none" spc="0" normalizeH="0" baseline="0" noProof="0" dirty="0">
                <a:ln>
                  <a:noFill/>
                </a:ln>
                <a:solidFill>
                  <a:schemeClr val="accent6">
                    <a:lumMod val="50000"/>
                  </a:schemeClr>
                </a:solidFill>
                <a:effectLst/>
                <a:uLnTx/>
                <a:uFillTx/>
                <a:latin typeface="+mj-lt"/>
                <a:ea typeface="宋体" panose="02010600030101010101" pitchFamily="2" charset="-122"/>
                <a:cs typeface="+mn-cs"/>
              </a:rPr>
              <a:t>家办事处分布在中国</a:t>
            </a:r>
            <a:r>
              <a:rPr kumimoji="0" lang="en-US" altLang="zh-CN" sz="1600" b="0" i="0" u="none" strike="noStrike" kern="1200" cap="none" spc="0" normalizeH="0" baseline="0" noProof="0" dirty="0">
                <a:ln>
                  <a:noFill/>
                </a:ln>
                <a:solidFill>
                  <a:schemeClr val="accent6">
                    <a:lumMod val="50000"/>
                  </a:schemeClr>
                </a:solidFill>
                <a:effectLst/>
                <a:uLnTx/>
                <a:uFillTx/>
                <a:latin typeface="+mj-lt"/>
                <a:ea typeface="宋体" panose="02010600030101010101" pitchFamily="2" charset="-122"/>
                <a:cs typeface="+mn-cs"/>
              </a:rPr>
              <a:t>LED</a:t>
            </a:r>
            <a:r>
              <a:rPr kumimoji="0" lang="zh-CN" altLang="en-US" sz="1600" b="0" i="0" u="none" strike="noStrike" kern="1200" cap="none" spc="0" normalizeH="0" baseline="0" noProof="0" dirty="0">
                <a:ln>
                  <a:noFill/>
                </a:ln>
                <a:solidFill>
                  <a:schemeClr val="accent6">
                    <a:lumMod val="50000"/>
                  </a:schemeClr>
                </a:solidFill>
                <a:effectLst/>
                <a:uLnTx/>
                <a:uFillTx/>
                <a:latin typeface="+mj-lt"/>
                <a:ea typeface="宋体" panose="02010600030101010101" pitchFamily="2" charset="-122"/>
                <a:cs typeface="+mn-cs"/>
              </a:rPr>
              <a:t>三大产业集群带内</a:t>
            </a:r>
            <a:endParaRPr kumimoji="0" lang="en-US" altLang="zh-CN" sz="1600" b="0" i="0" u="none" strike="noStrike" kern="1200" cap="none" spc="0" normalizeH="0" baseline="0" noProof="0" dirty="0">
              <a:ln>
                <a:noFill/>
              </a:ln>
              <a:solidFill>
                <a:schemeClr val="accent6">
                  <a:lumMod val="50000"/>
                </a:schemeClr>
              </a:solidFill>
              <a:effectLst/>
              <a:uLnTx/>
              <a:uFillTx/>
              <a:latin typeface="+mj-lt"/>
              <a:ea typeface="宋体" panose="02010600030101010101" pitchFamily="2" charset="-122"/>
              <a:cs typeface="+mn-cs"/>
            </a:endParaRPr>
          </a:p>
          <a:p>
            <a:pPr marL="285750" marR="0" lvl="0" indent="-285750" algn="l" defTabSz="914400" rtl="0" eaLnBrk="1" fontAlgn="base" latinLnBrk="0" hangingPunct="1">
              <a:lnSpc>
                <a:spcPct val="150000"/>
              </a:lnSpc>
              <a:spcBef>
                <a:spcPct val="0"/>
              </a:spcBef>
              <a:spcAft>
                <a:spcPct val="0"/>
              </a:spcAft>
              <a:buClrTx/>
              <a:buSzTx/>
              <a:buFont typeface="Arial" panose="020B0604020202020204" pitchFamily="34" charset="0"/>
              <a:buBlip>
                <a:blip r:embed="rId2"/>
              </a:buBlip>
              <a:defRPr/>
            </a:pPr>
            <a:r>
              <a:rPr kumimoji="0" lang="en-US" altLang="zh-CN" sz="1600" b="0" i="0" u="none" strike="noStrike" kern="1200" cap="none" spc="0" normalizeH="0" baseline="0" noProof="0" dirty="0">
                <a:ln>
                  <a:noFill/>
                </a:ln>
                <a:solidFill>
                  <a:schemeClr val="accent6">
                    <a:lumMod val="50000"/>
                  </a:schemeClr>
                </a:solidFill>
                <a:effectLst/>
                <a:uLnTx/>
                <a:uFillTx/>
                <a:latin typeface="+mj-lt"/>
                <a:ea typeface="宋体" panose="02010600030101010101" pitchFamily="2" charset="-122"/>
                <a:cs typeface="+mn-cs"/>
              </a:rPr>
              <a:t>1 </a:t>
            </a:r>
            <a:r>
              <a:rPr kumimoji="0" lang="zh-CN" altLang="en-US" sz="1600" b="0" i="0" u="none" strike="noStrike" kern="1200" cap="none" spc="0" normalizeH="0" baseline="0" noProof="0" dirty="0">
                <a:ln>
                  <a:noFill/>
                </a:ln>
                <a:solidFill>
                  <a:schemeClr val="accent6">
                    <a:lumMod val="50000"/>
                  </a:schemeClr>
                </a:solidFill>
                <a:effectLst/>
                <a:uLnTx/>
                <a:uFillTx/>
                <a:latin typeface="+mj-lt"/>
                <a:ea typeface="宋体" panose="02010600030101010101" pitchFamily="2" charset="-122"/>
                <a:cs typeface="+mn-cs"/>
              </a:rPr>
              <a:t>家驻外机构</a:t>
            </a:r>
            <a:endParaRPr kumimoji="0" lang="en-US" altLang="zh-CN" sz="1600" b="0" i="0" u="none" strike="noStrike" kern="1200" cap="none" spc="0" normalizeH="0" baseline="0" noProof="0" dirty="0">
              <a:ln>
                <a:noFill/>
              </a:ln>
              <a:solidFill>
                <a:schemeClr val="accent6">
                  <a:lumMod val="50000"/>
                </a:schemeClr>
              </a:solidFill>
              <a:effectLst/>
              <a:uLnTx/>
              <a:uFillTx/>
              <a:latin typeface="+mj-lt"/>
              <a:ea typeface="宋体" panose="02010600030101010101" pitchFamily="2" charset="-122"/>
              <a:cs typeface="+mn-cs"/>
            </a:endParaRPr>
          </a:p>
        </p:txBody>
      </p:sp>
      <p:sp>
        <p:nvSpPr>
          <p:cNvPr id="16" name="矩形 118"/>
          <p:cNvSpPr>
            <a:spLocks noChangeArrowheads="1"/>
          </p:cNvSpPr>
          <p:nvPr/>
        </p:nvSpPr>
        <p:spPr bwMode="auto">
          <a:xfrm>
            <a:off x="1079500" y="5895975"/>
            <a:ext cx="2811463" cy="371475"/>
          </a:xfrm>
          <a:prstGeom prst="rect">
            <a:avLst/>
          </a:prstGeom>
          <a:noFill/>
          <a:ln>
            <a:noFill/>
          </a:ln>
        </p:spPr>
        <p:txBody>
          <a:bodyPr lIns="72000" tIns="0" rIns="36000" bIns="0"/>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0" i="0" u="none" strike="noStrike" kern="1200" cap="none" spc="0" normalizeH="0" baseline="0" noProof="0" dirty="0">
                <a:ln>
                  <a:noFill/>
                </a:ln>
                <a:solidFill>
                  <a:schemeClr val="accent5">
                    <a:lumMod val="25000"/>
                  </a:schemeClr>
                </a:solidFill>
                <a:effectLst/>
                <a:uLnTx/>
                <a:uFillTx/>
                <a:latin typeface="Constantia" panose="02030602050306030303" pitchFamily="18" charset="0"/>
                <a:ea typeface="宋体" panose="02010600030101010101" pitchFamily="2" charset="-122"/>
                <a:cs typeface="+mn-cs"/>
              </a:rPr>
              <a:t>海外办事处</a:t>
            </a:r>
            <a:endParaRPr kumimoji="0" lang="zh-CN" altLang="en-US" sz="1600" b="0" i="0" u="none" strike="noStrike" kern="1200" cap="none" spc="0" normalizeH="0" baseline="0" noProof="0" dirty="0">
              <a:ln>
                <a:noFill/>
              </a:ln>
              <a:solidFill>
                <a:schemeClr val="accent5">
                  <a:lumMod val="25000"/>
                </a:schemeClr>
              </a:solidFill>
              <a:effectLst/>
              <a:uLnTx/>
              <a:uFillTx/>
              <a:latin typeface="Constantia" panose="02030602050306030303" pitchFamily="18" charset="0"/>
              <a:ea typeface="宋体" panose="02010600030101010101" pitchFamily="2" charset="-122"/>
              <a:cs typeface="+mn-cs"/>
            </a:endParaRPr>
          </a:p>
        </p:txBody>
      </p:sp>
      <p:sp>
        <p:nvSpPr>
          <p:cNvPr id="20" name="矩形 119"/>
          <p:cNvSpPr>
            <a:spLocks noChangeArrowheads="1"/>
          </p:cNvSpPr>
          <p:nvPr/>
        </p:nvSpPr>
        <p:spPr bwMode="auto">
          <a:xfrm>
            <a:off x="6324600" y="5895975"/>
            <a:ext cx="2679700" cy="371475"/>
          </a:xfrm>
          <a:prstGeom prst="rect">
            <a:avLst/>
          </a:prstGeom>
          <a:noFill/>
          <a:ln>
            <a:noFill/>
          </a:ln>
        </p:spPr>
        <p:txBody>
          <a:bodyPr lIns="72000" tIns="0" rIns="36000" bIns="0"/>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0" i="0" u="none" strike="noStrike" kern="1200" cap="none" spc="0" normalizeH="0" baseline="0" noProof="0" dirty="0">
                <a:ln>
                  <a:noFill/>
                </a:ln>
                <a:solidFill>
                  <a:schemeClr val="accent5">
                    <a:lumMod val="25000"/>
                  </a:schemeClr>
                </a:solidFill>
                <a:effectLst/>
                <a:uLnTx/>
                <a:uFillTx/>
                <a:latin typeface="Constantia" panose="02030602050306030303" pitchFamily="18" charset="0"/>
                <a:ea typeface="宋体" panose="02010600030101010101" pitchFamily="2" charset="-122"/>
                <a:cs typeface="+mn-cs"/>
              </a:rPr>
              <a:t>大中华区</a:t>
            </a:r>
            <a:r>
              <a:rPr kumimoji="0" lang="en-US" altLang="zh-CN" sz="1600" b="0" i="0" u="none" strike="noStrike" kern="1200" cap="none" spc="0" normalizeH="0" baseline="0" noProof="0" dirty="0">
                <a:ln>
                  <a:noFill/>
                </a:ln>
                <a:solidFill>
                  <a:schemeClr val="accent5">
                    <a:lumMod val="25000"/>
                  </a:schemeClr>
                </a:solidFill>
                <a:effectLst/>
                <a:uLnTx/>
                <a:uFillTx/>
                <a:latin typeface="+mn-ea"/>
                <a:ea typeface="+mn-ea"/>
                <a:cs typeface="+mn-cs"/>
              </a:rPr>
              <a:t>5</a:t>
            </a:r>
            <a:r>
              <a:rPr kumimoji="0" lang="zh-CN" altLang="en-US" sz="1600" b="0" i="0" u="none" strike="noStrike" kern="1200" cap="none" spc="0" normalizeH="0" baseline="0" noProof="0" dirty="0">
                <a:ln>
                  <a:noFill/>
                </a:ln>
                <a:solidFill>
                  <a:schemeClr val="accent5">
                    <a:lumMod val="25000"/>
                  </a:schemeClr>
                </a:solidFill>
                <a:effectLst/>
                <a:uLnTx/>
                <a:uFillTx/>
                <a:latin typeface="Constantia" panose="02030602050306030303" pitchFamily="18" charset="0"/>
                <a:ea typeface="宋体" panose="02010600030101010101" pitchFamily="2" charset="-122"/>
                <a:cs typeface="+mn-cs"/>
              </a:rPr>
              <a:t>家办事处</a:t>
            </a:r>
            <a:endParaRPr kumimoji="0" lang="zh-CN" altLang="en-US" sz="1600" b="0" i="0" u="none" strike="noStrike" kern="1200" cap="none" spc="0" normalizeH="0" baseline="0" noProof="0" dirty="0">
              <a:ln>
                <a:noFill/>
              </a:ln>
              <a:solidFill>
                <a:schemeClr val="accent5">
                  <a:lumMod val="25000"/>
                </a:schemeClr>
              </a:solidFill>
              <a:effectLst/>
              <a:uLnTx/>
              <a:uFillTx/>
              <a:latin typeface="Constantia" panose="02030602050306030303" pitchFamily="18" charset="0"/>
              <a:ea typeface="宋体" panose="02010600030101010101" pitchFamily="2" charset="-122"/>
              <a:cs typeface="+mn-cs"/>
            </a:endParaRPr>
          </a:p>
        </p:txBody>
      </p:sp>
      <p:sp>
        <p:nvSpPr>
          <p:cNvPr id="14343" name="椭圆 110"/>
          <p:cNvSpPr/>
          <p:nvPr/>
        </p:nvSpPr>
        <p:spPr>
          <a:xfrm>
            <a:off x="654050" y="2725738"/>
            <a:ext cx="46038" cy="46037"/>
          </a:xfrm>
          <a:prstGeom prst="ellipse">
            <a:avLst/>
          </a:prstGeom>
          <a:solidFill>
            <a:srgbClr val="FF0000"/>
          </a:solidFill>
          <a:ln w="9525" cap="flat" cmpd="sng">
            <a:solidFill>
              <a:srgbClr val="FF0000"/>
            </a:solidFill>
            <a:prstDash val="solid"/>
            <a:headEnd type="none" w="med" len="med"/>
            <a:tailEnd type="none" w="med" len="med"/>
          </a:ln>
        </p:spPr>
        <p:txBody>
          <a:bodyPr/>
          <a:p>
            <a:endParaRPr lang="zh-CN" altLang="en-US" dirty="0">
              <a:latin typeface="Constantia" panose="02030602050306030303" pitchFamily="18" charset="0"/>
            </a:endParaRPr>
          </a:p>
        </p:txBody>
      </p:sp>
      <p:sp>
        <p:nvSpPr>
          <p:cNvPr id="14344" name="矩形 5"/>
          <p:cNvSpPr/>
          <p:nvPr/>
        </p:nvSpPr>
        <p:spPr>
          <a:xfrm>
            <a:off x="774700" y="2641600"/>
            <a:ext cx="609600" cy="152400"/>
          </a:xfrm>
          <a:prstGeom prst="rect">
            <a:avLst/>
          </a:prstGeom>
          <a:noFill/>
          <a:ln w="9525">
            <a:noFill/>
          </a:ln>
        </p:spPr>
        <p:txBody>
          <a:bodyPr lIns="36000" tIns="0" rIns="36000" bIns="0"/>
          <a:p>
            <a:r>
              <a:rPr lang="zh-CN" altLang="en-US" sz="1400" dirty="0">
                <a:latin typeface="Constantia" panose="02030602050306030303" pitchFamily="18" charset="0"/>
              </a:rPr>
              <a:t>办公室</a:t>
            </a:r>
            <a:endParaRPr lang="zh-CN" altLang="en-US" sz="1400" dirty="0">
              <a:latin typeface="Constantia" panose="02030602050306030303" pitchFamily="18" charset="0"/>
            </a:endParaRPr>
          </a:p>
        </p:txBody>
      </p:sp>
      <p:grpSp>
        <p:nvGrpSpPr>
          <p:cNvPr id="14345" name="组合 2"/>
          <p:cNvGrpSpPr/>
          <p:nvPr/>
        </p:nvGrpSpPr>
        <p:grpSpPr>
          <a:xfrm>
            <a:off x="5422900" y="2817813"/>
            <a:ext cx="3505200" cy="2681287"/>
            <a:chOff x="5486398" y="2590800"/>
            <a:chExt cx="3260542" cy="2498725"/>
          </a:xfrm>
        </p:grpSpPr>
        <p:grpSp>
          <p:nvGrpSpPr>
            <p:cNvPr id="14355" name="组合 7"/>
            <p:cNvGrpSpPr/>
            <p:nvPr/>
          </p:nvGrpSpPr>
          <p:grpSpPr>
            <a:xfrm>
              <a:off x="5486398" y="2590800"/>
              <a:ext cx="3260542" cy="2498725"/>
              <a:chOff x="5714970" y="2606611"/>
              <a:chExt cx="3260456" cy="2498745"/>
            </a:xfrm>
          </p:grpSpPr>
          <p:pic>
            <p:nvPicPr>
              <p:cNvPr id="14357" name="Picture 4" descr="中国区域图"/>
              <p:cNvPicPr>
                <a:picLocks noChangeAspect="1"/>
              </p:cNvPicPr>
              <p:nvPr/>
            </p:nvPicPr>
            <p:blipFill>
              <a:blip r:embed="rId3">
                <a:clrChange>
                  <a:clrFrom>
                    <a:srgbClr val="FFFFFF"/>
                  </a:clrFrom>
                  <a:clrTo>
                    <a:srgbClr val="FFFFFF">
                      <a:alpha val="0"/>
                    </a:srgbClr>
                  </a:clrTo>
                </a:clrChange>
              </a:blip>
              <a:stretch>
                <a:fillRect/>
              </a:stretch>
            </p:blipFill>
            <p:spPr>
              <a:xfrm>
                <a:off x="5714970" y="2606611"/>
                <a:ext cx="3047920" cy="2498745"/>
              </a:xfrm>
              <a:prstGeom prst="rect">
                <a:avLst/>
              </a:prstGeom>
              <a:noFill/>
              <a:ln w="9525">
                <a:noFill/>
              </a:ln>
            </p:spPr>
          </p:pic>
          <p:sp>
            <p:nvSpPr>
              <p:cNvPr id="14358" name="椭圆 120"/>
              <p:cNvSpPr/>
              <p:nvPr/>
            </p:nvSpPr>
            <p:spPr>
              <a:xfrm>
                <a:off x="7878993" y="4754845"/>
                <a:ext cx="45719" cy="45719"/>
              </a:xfrm>
              <a:prstGeom prst="ellipse">
                <a:avLst/>
              </a:prstGeom>
              <a:solidFill>
                <a:srgbClr val="FF0000"/>
              </a:solidFill>
              <a:ln w="9525" cap="flat" cmpd="sng">
                <a:solidFill>
                  <a:srgbClr val="FF0000"/>
                </a:solidFill>
                <a:prstDash val="solid"/>
                <a:headEnd type="none" w="med" len="med"/>
                <a:tailEnd type="none" w="med" len="med"/>
              </a:ln>
            </p:spPr>
            <p:txBody>
              <a:bodyPr/>
              <a:p>
                <a:endParaRPr lang="zh-CN" altLang="en-US" dirty="0">
                  <a:latin typeface="Constantia" panose="02030602050306030303" pitchFamily="18" charset="0"/>
                </a:endParaRPr>
              </a:p>
            </p:txBody>
          </p:sp>
          <p:sp>
            <p:nvSpPr>
              <p:cNvPr id="14359" name="椭圆 122"/>
              <p:cNvSpPr/>
              <p:nvPr/>
            </p:nvSpPr>
            <p:spPr>
              <a:xfrm>
                <a:off x="8046910" y="4107815"/>
                <a:ext cx="45719" cy="45719"/>
              </a:xfrm>
              <a:prstGeom prst="ellipse">
                <a:avLst/>
              </a:prstGeom>
              <a:solidFill>
                <a:srgbClr val="FF0000"/>
              </a:solidFill>
              <a:ln w="9525" cap="flat" cmpd="sng">
                <a:solidFill>
                  <a:srgbClr val="FF0000"/>
                </a:solidFill>
                <a:prstDash val="solid"/>
                <a:headEnd type="none" w="med" len="med"/>
                <a:tailEnd type="none" w="med" len="med"/>
              </a:ln>
            </p:spPr>
            <p:txBody>
              <a:bodyPr/>
              <a:p>
                <a:endParaRPr lang="zh-CN" altLang="en-US" dirty="0">
                  <a:latin typeface="Constantia" panose="02030602050306030303" pitchFamily="18" charset="0"/>
                </a:endParaRPr>
              </a:p>
            </p:txBody>
          </p:sp>
          <p:sp>
            <p:nvSpPr>
              <p:cNvPr id="14360" name="椭圆 123"/>
              <p:cNvSpPr/>
              <p:nvPr/>
            </p:nvSpPr>
            <p:spPr>
              <a:xfrm>
                <a:off x="8134091" y="3774942"/>
                <a:ext cx="45719" cy="45719"/>
              </a:xfrm>
              <a:prstGeom prst="ellipse">
                <a:avLst/>
              </a:prstGeom>
              <a:solidFill>
                <a:srgbClr val="FF0000"/>
              </a:solidFill>
              <a:ln w="9525" cap="flat" cmpd="sng">
                <a:solidFill>
                  <a:srgbClr val="FF0000"/>
                </a:solidFill>
                <a:prstDash val="solid"/>
                <a:headEnd type="none" w="med" len="med"/>
                <a:tailEnd type="none" w="med" len="med"/>
              </a:ln>
            </p:spPr>
            <p:txBody>
              <a:bodyPr/>
              <a:p>
                <a:endParaRPr lang="zh-CN" altLang="en-US" dirty="0">
                  <a:latin typeface="Constantia" panose="02030602050306030303" pitchFamily="18" charset="0"/>
                </a:endParaRPr>
              </a:p>
            </p:txBody>
          </p:sp>
          <p:sp>
            <p:nvSpPr>
              <p:cNvPr id="14361" name="矩形 126"/>
              <p:cNvSpPr/>
              <p:nvPr/>
            </p:nvSpPr>
            <p:spPr>
              <a:xfrm>
                <a:off x="8255539" y="3755695"/>
                <a:ext cx="655221" cy="152396"/>
              </a:xfrm>
              <a:prstGeom prst="rect">
                <a:avLst/>
              </a:prstGeom>
              <a:noFill/>
              <a:ln w="9525">
                <a:noFill/>
              </a:ln>
            </p:spPr>
            <p:txBody>
              <a:bodyPr lIns="36000" tIns="0" rIns="36000" bIns="0"/>
              <a:p>
                <a:r>
                  <a:rPr lang="zh-CN" altLang="en-US" sz="1000" dirty="0">
                    <a:latin typeface="Constantia" panose="02030602050306030303" pitchFamily="18" charset="0"/>
                  </a:rPr>
                  <a:t>青岛</a:t>
                </a:r>
                <a:endParaRPr lang="zh-CN" altLang="en-US" sz="1000" dirty="0">
                  <a:latin typeface="Constantia" panose="02030602050306030303" pitchFamily="18" charset="0"/>
                </a:endParaRPr>
              </a:p>
            </p:txBody>
          </p:sp>
          <p:sp>
            <p:nvSpPr>
              <p:cNvPr id="14362" name="矩形 127"/>
              <p:cNvSpPr/>
              <p:nvPr/>
            </p:nvSpPr>
            <p:spPr>
              <a:xfrm>
                <a:off x="7848151" y="4820014"/>
                <a:ext cx="723804" cy="152396"/>
              </a:xfrm>
              <a:prstGeom prst="rect">
                <a:avLst/>
              </a:prstGeom>
              <a:noFill/>
              <a:ln w="9525">
                <a:noFill/>
              </a:ln>
            </p:spPr>
            <p:txBody>
              <a:bodyPr lIns="36000" tIns="0" rIns="36000" bIns="0"/>
              <a:p>
                <a:r>
                  <a:rPr lang="zh-CN" altLang="en-US" sz="1000" dirty="0">
                    <a:latin typeface="Constantia" panose="02030602050306030303" pitchFamily="18" charset="0"/>
                  </a:rPr>
                  <a:t>深圳</a:t>
                </a:r>
                <a:endParaRPr lang="zh-CN" altLang="en-US" sz="1000" dirty="0">
                  <a:latin typeface="Constantia" panose="02030602050306030303" pitchFamily="18" charset="0"/>
                </a:endParaRPr>
              </a:p>
            </p:txBody>
          </p:sp>
          <p:sp>
            <p:nvSpPr>
              <p:cNvPr id="14363" name="矩形 128"/>
              <p:cNvSpPr/>
              <p:nvPr/>
            </p:nvSpPr>
            <p:spPr>
              <a:xfrm>
                <a:off x="7700695" y="3974666"/>
                <a:ext cx="612015" cy="152396"/>
              </a:xfrm>
              <a:prstGeom prst="rect">
                <a:avLst/>
              </a:prstGeom>
              <a:noFill/>
              <a:ln w="9525">
                <a:noFill/>
              </a:ln>
            </p:spPr>
            <p:txBody>
              <a:bodyPr lIns="36000" tIns="0" rIns="36000" bIns="0"/>
              <a:p>
                <a:r>
                  <a:rPr lang="zh-CN" altLang="en-US" sz="1000" dirty="0">
                    <a:latin typeface="Constantia" panose="02030602050306030303" pitchFamily="18" charset="0"/>
                  </a:rPr>
                  <a:t>合肥</a:t>
                </a:r>
                <a:endParaRPr lang="zh-CN" altLang="en-US" sz="1000" dirty="0">
                  <a:latin typeface="Constantia" panose="02030602050306030303" pitchFamily="18" charset="0"/>
                </a:endParaRPr>
              </a:p>
            </p:txBody>
          </p:sp>
          <p:sp>
            <p:nvSpPr>
              <p:cNvPr id="14364" name="矩形 129"/>
              <p:cNvSpPr/>
              <p:nvPr/>
            </p:nvSpPr>
            <p:spPr>
              <a:xfrm>
                <a:off x="7196283" y="4805624"/>
                <a:ext cx="651277" cy="167659"/>
              </a:xfrm>
              <a:prstGeom prst="rect">
                <a:avLst/>
              </a:prstGeom>
              <a:noFill/>
              <a:ln w="9525">
                <a:noFill/>
              </a:ln>
            </p:spPr>
            <p:txBody>
              <a:bodyPr lIns="36000" tIns="0" rIns="36000" bIns="0"/>
              <a:p>
                <a:r>
                  <a:rPr lang="zh-CN" altLang="en-US" sz="1000" dirty="0">
                    <a:latin typeface="Constantia" panose="02030602050306030303" pitchFamily="18" charset="0"/>
                  </a:rPr>
                  <a:t>顺德</a:t>
                </a:r>
                <a:endParaRPr lang="zh-CN" altLang="en-US" sz="1000" dirty="0">
                  <a:latin typeface="Constantia" panose="02030602050306030303" pitchFamily="18" charset="0"/>
                </a:endParaRPr>
              </a:p>
            </p:txBody>
          </p:sp>
          <p:sp>
            <p:nvSpPr>
              <p:cNvPr id="14365" name="矩形 132"/>
              <p:cNvSpPr/>
              <p:nvPr/>
            </p:nvSpPr>
            <p:spPr>
              <a:xfrm>
                <a:off x="8324652" y="4074761"/>
                <a:ext cx="650774" cy="132588"/>
              </a:xfrm>
              <a:prstGeom prst="rect">
                <a:avLst/>
              </a:prstGeom>
              <a:noFill/>
              <a:ln w="9525">
                <a:noFill/>
              </a:ln>
            </p:spPr>
            <p:txBody>
              <a:bodyPr lIns="36000" tIns="0" rIns="36000" bIns="0"/>
              <a:p>
                <a:r>
                  <a:rPr lang="zh-CN" altLang="en-US" sz="1000" dirty="0">
                    <a:latin typeface="Constantia" panose="02030602050306030303" pitchFamily="18" charset="0"/>
                  </a:rPr>
                  <a:t>杭州</a:t>
                </a:r>
                <a:endParaRPr lang="zh-CN" altLang="en-US" sz="1000" dirty="0">
                  <a:latin typeface="Constantia" panose="02030602050306030303" pitchFamily="18" charset="0"/>
                </a:endParaRPr>
              </a:p>
            </p:txBody>
          </p:sp>
          <p:sp>
            <p:nvSpPr>
              <p:cNvPr id="14366" name="椭圆 134"/>
              <p:cNvSpPr/>
              <p:nvPr/>
            </p:nvSpPr>
            <p:spPr>
              <a:xfrm>
                <a:off x="7848514" y="4724366"/>
                <a:ext cx="45719" cy="45719"/>
              </a:xfrm>
              <a:prstGeom prst="ellipse">
                <a:avLst/>
              </a:prstGeom>
              <a:solidFill>
                <a:srgbClr val="FF0000"/>
              </a:solidFill>
              <a:ln w="9525" cap="flat" cmpd="sng">
                <a:solidFill>
                  <a:srgbClr val="FF0000"/>
                </a:solidFill>
                <a:prstDash val="solid"/>
                <a:headEnd type="none" w="med" len="med"/>
                <a:tailEnd type="none" w="med" len="med"/>
              </a:ln>
            </p:spPr>
            <p:txBody>
              <a:bodyPr/>
              <a:p>
                <a:endParaRPr lang="zh-CN" altLang="en-US" dirty="0">
                  <a:latin typeface="Constantia" panose="02030602050306030303" pitchFamily="18" charset="0"/>
                </a:endParaRPr>
              </a:p>
            </p:txBody>
          </p:sp>
          <p:sp>
            <p:nvSpPr>
              <p:cNvPr id="14367" name="矩形 135"/>
              <p:cNvSpPr/>
              <p:nvPr/>
            </p:nvSpPr>
            <p:spPr>
              <a:xfrm>
                <a:off x="7516885" y="4623036"/>
                <a:ext cx="662925" cy="175255"/>
              </a:xfrm>
              <a:prstGeom prst="rect">
                <a:avLst/>
              </a:prstGeom>
              <a:noFill/>
              <a:ln w="9525">
                <a:noFill/>
              </a:ln>
            </p:spPr>
            <p:txBody>
              <a:bodyPr lIns="36000" tIns="0" rIns="36000" bIns="0"/>
              <a:p>
                <a:r>
                  <a:rPr lang="zh-CN" altLang="en-US" sz="1000" dirty="0">
                    <a:latin typeface="Constantia" panose="02030602050306030303" pitchFamily="18" charset="0"/>
                  </a:rPr>
                  <a:t>东莞</a:t>
                </a:r>
                <a:endParaRPr lang="zh-CN" altLang="en-US" sz="1000" dirty="0">
                  <a:latin typeface="Constantia" panose="02030602050306030303" pitchFamily="18" charset="0"/>
                </a:endParaRPr>
              </a:p>
            </p:txBody>
          </p:sp>
        </p:grpSp>
        <p:sp>
          <p:nvSpPr>
            <p:cNvPr id="32" name="五角星 31"/>
            <p:cNvSpPr/>
            <p:nvPr/>
          </p:nvSpPr>
          <p:spPr bwMode="auto">
            <a:xfrm>
              <a:off x="8001210" y="4114594"/>
              <a:ext cx="63497" cy="76929"/>
            </a:xfrm>
            <a:prstGeom prst="star5">
              <a:avLst/>
            </a:prstGeom>
            <a:solidFill>
              <a:srgbClr val="00FF00"/>
            </a:solidFill>
            <a:ln w="9525" cap="flat" cmpd="sng" algn="ctr">
              <a:solidFill>
                <a:srgbClr val="00FF00"/>
              </a:soli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14347" name="矩形 114"/>
          <p:cNvSpPr/>
          <p:nvPr/>
        </p:nvSpPr>
        <p:spPr>
          <a:xfrm>
            <a:off x="546100" y="3829050"/>
            <a:ext cx="425450" cy="130175"/>
          </a:xfrm>
          <a:prstGeom prst="rect">
            <a:avLst/>
          </a:prstGeom>
          <a:noFill/>
          <a:ln w="9525">
            <a:noFill/>
          </a:ln>
        </p:spPr>
        <p:txBody>
          <a:bodyPr lIns="36000" tIns="0" rIns="36000" bIns="0"/>
          <a:p>
            <a:endParaRPr lang="zh-CN" altLang="en-US" sz="1000" dirty="0">
              <a:latin typeface="Constantia" panose="02030602050306030303" pitchFamily="18" charset="0"/>
            </a:endParaRPr>
          </a:p>
        </p:txBody>
      </p:sp>
      <p:grpSp>
        <p:nvGrpSpPr>
          <p:cNvPr id="14348" name="组合 63"/>
          <p:cNvGrpSpPr/>
          <p:nvPr/>
        </p:nvGrpSpPr>
        <p:grpSpPr>
          <a:xfrm>
            <a:off x="88900" y="3076575"/>
            <a:ext cx="5029200" cy="2498725"/>
            <a:chOff x="304912" y="2759027"/>
            <a:chExt cx="5029200" cy="2498725"/>
          </a:xfrm>
        </p:grpSpPr>
        <p:sp>
          <p:nvSpPr>
            <p:cNvPr id="65" name="Freeform 294"/>
            <p:cNvSpPr>
              <a:spLocks noEditPoints="1"/>
            </p:cNvSpPr>
            <p:nvPr/>
          </p:nvSpPr>
          <p:spPr bwMode="auto">
            <a:xfrm>
              <a:off x="304912" y="2759027"/>
              <a:ext cx="5029200" cy="2498725"/>
            </a:xfrm>
            <a:custGeom>
              <a:avLst/>
              <a:gdLst>
                <a:gd name="T0" fmla="*/ 2147483647 w 3632"/>
                <a:gd name="T1" fmla="*/ 2147483647 h 1804"/>
                <a:gd name="T2" fmla="*/ 2147483647 w 3632"/>
                <a:gd name="T3" fmla="*/ 2147483647 h 1804"/>
                <a:gd name="T4" fmla="*/ 2147483647 w 3632"/>
                <a:gd name="T5" fmla="*/ 2147483647 h 1804"/>
                <a:gd name="T6" fmla="*/ 2147483647 w 3632"/>
                <a:gd name="T7" fmla="*/ 2147483647 h 1804"/>
                <a:gd name="T8" fmla="*/ 2147483647 w 3632"/>
                <a:gd name="T9" fmla="*/ 2147483647 h 1804"/>
                <a:gd name="T10" fmla="*/ 2147483647 w 3632"/>
                <a:gd name="T11" fmla="*/ 2147483647 h 1804"/>
                <a:gd name="T12" fmla="*/ 2147483647 w 3632"/>
                <a:gd name="T13" fmla="*/ 2147483647 h 1804"/>
                <a:gd name="T14" fmla="*/ 2147483647 w 3632"/>
                <a:gd name="T15" fmla="*/ 2147483647 h 1804"/>
                <a:gd name="T16" fmla="*/ 2147483647 w 3632"/>
                <a:gd name="T17" fmla="*/ 2147483647 h 1804"/>
                <a:gd name="T18" fmla="*/ 2147483647 w 3632"/>
                <a:gd name="T19" fmla="*/ 2147483647 h 1804"/>
                <a:gd name="T20" fmla="*/ 2147483647 w 3632"/>
                <a:gd name="T21" fmla="*/ 2147483647 h 1804"/>
                <a:gd name="T22" fmla="*/ 2147483647 w 3632"/>
                <a:gd name="T23" fmla="*/ 2147483647 h 1804"/>
                <a:gd name="T24" fmla="*/ 2147483647 w 3632"/>
                <a:gd name="T25" fmla="*/ 2147483647 h 1804"/>
                <a:gd name="T26" fmla="*/ 2147483647 w 3632"/>
                <a:gd name="T27" fmla="*/ 2147483647 h 1804"/>
                <a:gd name="T28" fmla="*/ 2147483647 w 3632"/>
                <a:gd name="T29" fmla="*/ 2147483647 h 1804"/>
                <a:gd name="T30" fmla="*/ 2147483647 w 3632"/>
                <a:gd name="T31" fmla="*/ 2147483647 h 1804"/>
                <a:gd name="T32" fmla="*/ 2147483647 w 3632"/>
                <a:gd name="T33" fmla="*/ 2147483647 h 1804"/>
                <a:gd name="T34" fmla="*/ 2147483647 w 3632"/>
                <a:gd name="T35" fmla="*/ 2147483647 h 1804"/>
                <a:gd name="T36" fmla="*/ 2147483647 w 3632"/>
                <a:gd name="T37" fmla="*/ 2147483647 h 1804"/>
                <a:gd name="T38" fmla="*/ 2147483647 w 3632"/>
                <a:gd name="T39" fmla="*/ 2147483647 h 1804"/>
                <a:gd name="T40" fmla="*/ 2147483647 w 3632"/>
                <a:gd name="T41" fmla="*/ 2147483647 h 1804"/>
                <a:gd name="T42" fmla="*/ 2147483647 w 3632"/>
                <a:gd name="T43" fmla="*/ 2147483647 h 1804"/>
                <a:gd name="T44" fmla="*/ 2147483647 w 3632"/>
                <a:gd name="T45" fmla="*/ 2147483647 h 1804"/>
                <a:gd name="T46" fmla="*/ 2147483647 w 3632"/>
                <a:gd name="T47" fmla="*/ 2147483647 h 1804"/>
                <a:gd name="T48" fmla="*/ 2147483647 w 3632"/>
                <a:gd name="T49" fmla="*/ 2147483647 h 1804"/>
                <a:gd name="T50" fmla="*/ 2147483647 w 3632"/>
                <a:gd name="T51" fmla="*/ 2147483647 h 1804"/>
                <a:gd name="T52" fmla="*/ 2147483647 w 3632"/>
                <a:gd name="T53" fmla="*/ 2147483647 h 1804"/>
                <a:gd name="T54" fmla="*/ 2147483647 w 3632"/>
                <a:gd name="T55" fmla="*/ 2147483647 h 1804"/>
                <a:gd name="T56" fmla="*/ 2147483647 w 3632"/>
                <a:gd name="T57" fmla="*/ 2147483647 h 1804"/>
                <a:gd name="T58" fmla="*/ 2147483647 w 3632"/>
                <a:gd name="T59" fmla="*/ 2147483647 h 1804"/>
                <a:gd name="T60" fmla="*/ 2147483647 w 3632"/>
                <a:gd name="T61" fmla="*/ 2147483647 h 1804"/>
                <a:gd name="T62" fmla="*/ 2147483647 w 3632"/>
                <a:gd name="T63" fmla="*/ 2147483647 h 1804"/>
                <a:gd name="T64" fmla="*/ 2147483647 w 3632"/>
                <a:gd name="T65" fmla="*/ 2147483647 h 1804"/>
                <a:gd name="T66" fmla="*/ 2147483647 w 3632"/>
                <a:gd name="T67" fmla="*/ 2147483647 h 1804"/>
                <a:gd name="T68" fmla="*/ 2147483647 w 3632"/>
                <a:gd name="T69" fmla="*/ 2147483647 h 1804"/>
                <a:gd name="T70" fmla="*/ 2147483647 w 3632"/>
                <a:gd name="T71" fmla="*/ 2147483647 h 1804"/>
                <a:gd name="T72" fmla="*/ 2147483647 w 3632"/>
                <a:gd name="T73" fmla="*/ 2147483647 h 1804"/>
                <a:gd name="T74" fmla="*/ 2147483647 w 3632"/>
                <a:gd name="T75" fmla="*/ 2147483647 h 1804"/>
                <a:gd name="T76" fmla="*/ 2147483647 w 3632"/>
                <a:gd name="T77" fmla="*/ 2147483647 h 1804"/>
                <a:gd name="T78" fmla="*/ 2147483647 w 3632"/>
                <a:gd name="T79" fmla="*/ 2147483647 h 1804"/>
                <a:gd name="T80" fmla="*/ 2147483647 w 3632"/>
                <a:gd name="T81" fmla="*/ 2147483647 h 1804"/>
                <a:gd name="T82" fmla="*/ 2147483647 w 3632"/>
                <a:gd name="T83" fmla="*/ 2147483647 h 1804"/>
                <a:gd name="T84" fmla="*/ 2147483647 w 3632"/>
                <a:gd name="T85" fmla="*/ 2147483647 h 1804"/>
                <a:gd name="T86" fmla="*/ 2147483647 w 3632"/>
                <a:gd name="T87" fmla="*/ 2147483647 h 1804"/>
                <a:gd name="T88" fmla="*/ 2147483647 w 3632"/>
                <a:gd name="T89" fmla="*/ 2147483647 h 1804"/>
                <a:gd name="T90" fmla="*/ 2147483647 w 3632"/>
                <a:gd name="T91" fmla="*/ 2147483647 h 1804"/>
                <a:gd name="T92" fmla="*/ 2147483647 w 3632"/>
                <a:gd name="T93" fmla="*/ 2147483647 h 1804"/>
                <a:gd name="T94" fmla="*/ 2147483647 w 3632"/>
                <a:gd name="T95" fmla="*/ 2147483647 h 1804"/>
                <a:gd name="T96" fmla="*/ 2147483647 w 3632"/>
                <a:gd name="T97" fmla="*/ 2147483647 h 1804"/>
                <a:gd name="T98" fmla="*/ 2147483647 w 3632"/>
                <a:gd name="T99" fmla="*/ 2147483647 h 1804"/>
                <a:gd name="T100" fmla="*/ 2147483647 w 3632"/>
                <a:gd name="T101" fmla="*/ 2147483647 h 1804"/>
                <a:gd name="T102" fmla="*/ 2147483647 w 3632"/>
                <a:gd name="T103" fmla="*/ 2147483647 h 1804"/>
                <a:gd name="T104" fmla="*/ 2147483647 w 3632"/>
                <a:gd name="T105" fmla="*/ 2147483647 h 1804"/>
                <a:gd name="T106" fmla="*/ 2147483647 w 3632"/>
                <a:gd name="T107" fmla="*/ 2147483647 h 1804"/>
                <a:gd name="T108" fmla="*/ 2147483647 w 3632"/>
                <a:gd name="T109" fmla="*/ 2147483647 h 1804"/>
                <a:gd name="T110" fmla="*/ 2147483647 w 3632"/>
                <a:gd name="T111" fmla="*/ 2147483647 h 1804"/>
                <a:gd name="T112" fmla="*/ 2147483647 w 3632"/>
                <a:gd name="T113" fmla="*/ 2147483647 h 1804"/>
                <a:gd name="T114" fmla="*/ 2147483647 w 3632"/>
                <a:gd name="T115" fmla="*/ 2147483647 h 1804"/>
                <a:gd name="T116" fmla="*/ 2147483647 w 3632"/>
                <a:gd name="T117" fmla="*/ 2147483647 h 1804"/>
                <a:gd name="T118" fmla="*/ 2147483647 w 3632"/>
                <a:gd name="T119" fmla="*/ 2147483647 h 1804"/>
                <a:gd name="T120" fmla="*/ 2147483647 w 3632"/>
                <a:gd name="T121" fmla="*/ 2147483647 h 1804"/>
                <a:gd name="T122" fmla="*/ 2147483647 w 3632"/>
                <a:gd name="T123" fmla="*/ 2147483647 h 1804"/>
                <a:gd name="T124" fmla="*/ 2147483647 w 3632"/>
                <a:gd name="T125" fmla="*/ 2147483647 h 180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632" h="1804">
                  <a:moveTo>
                    <a:pt x="1470" y="0"/>
                  </a:moveTo>
                  <a:lnTo>
                    <a:pt x="1490" y="0"/>
                  </a:lnTo>
                  <a:lnTo>
                    <a:pt x="1510" y="2"/>
                  </a:lnTo>
                  <a:lnTo>
                    <a:pt x="1510" y="4"/>
                  </a:lnTo>
                  <a:lnTo>
                    <a:pt x="1512" y="5"/>
                  </a:lnTo>
                  <a:lnTo>
                    <a:pt x="1500" y="7"/>
                  </a:lnTo>
                  <a:lnTo>
                    <a:pt x="1490" y="9"/>
                  </a:lnTo>
                  <a:lnTo>
                    <a:pt x="1510" y="10"/>
                  </a:lnTo>
                  <a:lnTo>
                    <a:pt x="1531" y="10"/>
                  </a:lnTo>
                  <a:lnTo>
                    <a:pt x="1531" y="12"/>
                  </a:lnTo>
                  <a:lnTo>
                    <a:pt x="1527" y="14"/>
                  </a:lnTo>
                  <a:lnTo>
                    <a:pt x="1526" y="15"/>
                  </a:lnTo>
                  <a:lnTo>
                    <a:pt x="1514" y="15"/>
                  </a:lnTo>
                  <a:lnTo>
                    <a:pt x="1500" y="17"/>
                  </a:lnTo>
                  <a:lnTo>
                    <a:pt x="1500" y="19"/>
                  </a:lnTo>
                  <a:lnTo>
                    <a:pt x="1500" y="22"/>
                  </a:lnTo>
                  <a:lnTo>
                    <a:pt x="1504" y="22"/>
                  </a:lnTo>
                  <a:lnTo>
                    <a:pt x="1509" y="22"/>
                  </a:lnTo>
                  <a:lnTo>
                    <a:pt x="1527" y="17"/>
                  </a:lnTo>
                  <a:lnTo>
                    <a:pt x="1549" y="14"/>
                  </a:lnTo>
                  <a:lnTo>
                    <a:pt x="1571" y="12"/>
                  </a:lnTo>
                  <a:lnTo>
                    <a:pt x="1589" y="14"/>
                  </a:lnTo>
                  <a:lnTo>
                    <a:pt x="1591" y="15"/>
                  </a:lnTo>
                  <a:lnTo>
                    <a:pt x="1591" y="17"/>
                  </a:lnTo>
                  <a:lnTo>
                    <a:pt x="1589" y="20"/>
                  </a:lnTo>
                  <a:lnTo>
                    <a:pt x="1589" y="24"/>
                  </a:lnTo>
                  <a:lnTo>
                    <a:pt x="1566" y="25"/>
                  </a:lnTo>
                  <a:lnTo>
                    <a:pt x="1546" y="29"/>
                  </a:lnTo>
                  <a:lnTo>
                    <a:pt x="1537" y="32"/>
                  </a:lnTo>
                  <a:lnTo>
                    <a:pt x="1529" y="36"/>
                  </a:lnTo>
                  <a:lnTo>
                    <a:pt x="1522" y="41"/>
                  </a:lnTo>
                  <a:lnTo>
                    <a:pt x="1515" y="46"/>
                  </a:lnTo>
                  <a:lnTo>
                    <a:pt x="1517" y="49"/>
                  </a:lnTo>
                  <a:lnTo>
                    <a:pt x="1517" y="54"/>
                  </a:lnTo>
                  <a:lnTo>
                    <a:pt x="1526" y="56"/>
                  </a:lnTo>
                  <a:lnTo>
                    <a:pt x="1532" y="57"/>
                  </a:lnTo>
                  <a:lnTo>
                    <a:pt x="1531" y="59"/>
                  </a:lnTo>
                  <a:lnTo>
                    <a:pt x="1531" y="61"/>
                  </a:lnTo>
                  <a:lnTo>
                    <a:pt x="1517" y="62"/>
                  </a:lnTo>
                  <a:lnTo>
                    <a:pt x="1505" y="62"/>
                  </a:lnTo>
                  <a:lnTo>
                    <a:pt x="1505" y="64"/>
                  </a:lnTo>
                  <a:lnTo>
                    <a:pt x="1505" y="67"/>
                  </a:lnTo>
                  <a:lnTo>
                    <a:pt x="1512" y="67"/>
                  </a:lnTo>
                  <a:lnTo>
                    <a:pt x="1515" y="69"/>
                  </a:lnTo>
                  <a:lnTo>
                    <a:pt x="1517" y="72"/>
                  </a:lnTo>
                  <a:lnTo>
                    <a:pt x="1517" y="76"/>
                  </a:lnTo>
                  <a:lnTo>
                    <a:pt x="1517" y="77"/>
                  </a:lnTo>
                  <a:lnTo>
                    <a:pt x="1524" y="77"/>
                  </a:lnTo>
                  <a:lnTo>
                    <a:pt x="1529" y="77"/>
                  </a:lnTo>
                  <a:lnTo>
                    <a:pt x="1527" y="81"/>
                  </a:lnTo>
                  <a:lnTo>
                    <a:pt x="1527" y="84"/>
                  </a:lnTo>
                  <a:lnTo>
                    <a:pt x="1517" y="84"/>
                  </a:lnTo>
                  <a:lnTo>
                    <a:pt x="1509" y="84"/>
                  </a:lnTo>
                  <a:lnTo>
                    <a:pt x="1509" y="89"/>
                  </a:lnTo>
                  <a:lnTo>
                    <a:pt x="1509" y="94"/>
                  </a:lnTo>
                  <a:lnTo>
                    <a:pt x="1499" y="94"/>
                  </a:lnTo>
                  <a:lnTo>
                    <a:pt x="1492" y="97"/>
                  </a:lnTo>
                  <a:lnTo>
                    <a:pt x="1487" y="99"/>
                  </a:lnTo>
                  <a:lnTo>
                    <a:pt x="1479" y="103"/>
                  </a:lnTo>
                  <a:lnTo>
                    <a:pt x="1480" y="109"/>
                  </a:lnTo>
                  <a:lnTo>
                    <a:pt x="1482" y="114"/>
                  </a:lnTo>
                  <a:lnTo>
                    <a:pt x="1475" y="114"/>
                  </a:lnTo>
                  <a:lnTo>
                    <a:pt x="1470" y="114"/>
                  </a:lnTo>
                  <a:lnTo>
                    <a:pt x="1474" y="116"/>
                  </a:lnTo>
                  <a:lnTo>
                    <a:pt x="1477" y="118"/>
                  </a:lnTo>
                  <a:lnTo>
                    <a:pt x="1477" y="121"/>
                  </a:lnTo>
                  <a:lnTo>
                    <a:pt x="1479" y="126"/>
                  </a:lnTo>
                  <a:lnTo>
                    <a:pt x="1477" y="128"/>
                  </a:lnTo>
                  <a:lnTo>
                    <a:pt x="1477" y="129"/>
                  </a:lnTo>
                  <a:lnTo>
                    <a:pt x="1459" y="126"/>
                  </a:lnTo>
                  <a:lnTo>
                    <a:pt x="1443" y="121"/>
                  </a:lnTo>
                  <a:lnTo>
                    <a:pt x="1445" y="124"/>
                  </a:lnTo>
                  <a:lnTo>
                    <a:pt x="1447" y="126"/>
                  </a:lnTo>
                  <a:lnTo>
                    <a:pt x="1440" y="126"/>
                  </a:lnTo>
                  <a:lnTo>
                    <a:pt x="1433" y="126"/>
                  </a:lnTo>
                  <a:lnTo>
                    <a:pt x="1433" y="129"/>
                  </a:lnTo>
                  <a:lnTo>
                    <a:pt x="1433" y="133"/>
                  </a:lnTo>
                  <a:lnTo>
                    <a:pt x="1450" y="133"/>
                  </a:lnTo>
                  <a:lnTo>
                    <a:pt x="1465" y="133"/>
                  </a:lnTo>
                  <a:lnTo>
                    <a:pt x="1467" y="138"/>
                  </a:lnTo>
                  <a:lnTo>
                    <a:pt x="1467" y="141"/>
                  </a:lnTo>
                  <a:lnTo>
                    <a:pt x="1443" y="149"/>
                  </a:lnTo>
                  <a:lnTo>
                    <a:pt x="1418" y="158"/>
                  </a:lnTo>
                  <a:lnTo>
                    <a:pt x="1397" y="159"/>
                  </a:lnTo>
                  <a:lnTo>
                    <a:pt x="1375" y="161"/>
                  </a:lnTo>
                  <a:lnTo>
                    <a:pt x="1363" y="173"/>
                  </a:lnTo>
                  <a:lnTo>
                    <a:pt x="1350" y="183"/>
                  </a:lnTo>
                  <a:lnTo>
                    <a:pt x="1336" y="188"/>
                  </a:lnTo>
                  <a:lnTo>
                    <a:pt x="1320" y="190"/>
                  </a:lnTo>
                  <a:lnTo>
                    <a:pt x="1305" y="191"/>
                  </a:lnTo>
                  <a:lnTo>
                    <a:pt x="1289" y="195"/>
                  </a:lnTo>
                  <a:lnTo>
                    <a:pt x="1288" y="203"/>
                  </a:lnTo>
                  <a:lnTo>
                    <a:pt x="1286" y="211"/>
                  </a:lnTo>
                  <a:lnTo>
                    <a:pt x="1274" y="218"/>
                  </a:lnTo>
                  <a:lnTo>
                    <a:pt x="1263" y="226"/>
                  </a:lnTo>
                  <a:lnTo>
                    <a:pt x="1263" y="231"/>
                  </a:lnTo>
                  <a:lnTo>
                    <a:pt x="1261" y="236"/>
                  </a:lnTo>
                  <a:lnTo>
                    <a:pt x="1248" y="246"/>
                  </a:lnTo>
                  <a:lnTo>
                    <a:pt x="1236" y="255"/>
                  </a:lnTo>
                  <a:lnTo>
                    <a:pt x="1226" y="250"/>
                  </a:lnTo>
                  <a:lnTo>
                    <a:pt x="1216" y="245"/>
                  </a:lnTo>
                  <a:lnTo>
                    <a:pt x="1209" y="246"/>
                  </a:lnTo>
                  <a:lnTo>
                    <a:pt x="1201" y="246"/>
                  </a:lnTo>
                  <a:lnTo>
                    <a:pt x="1196" y="228"/>
                  </a:lnTo>
                  <a:lnTo>
                    <a:pt x="1187" y="210"/>
                  </a:lnTo>
                  <a:lnTo>
                    <a:pt x="1192" y="205"/>
                  </a:lnTo>
                  <a:lnTo>
                    <a:pt x="1196" y="201"/>
                  </a:lnTo>
                  <a:lnTo>
                    <a:pt x="1194" y="201"/>
                  </a:lnTo>
                  <a:lnTo>
                    <a:pt x="1191" y="201"/>
                  </a:lnTo>
                  <a:lnTo>
                    <a:pt x="1189" y="203"/>
                  </a:lnTo>
                  <a:lnTo>
                    <a:pt x="1186" y="203"/>
                  </a:lnTo>
                  <a:lnTo>
                    <a:pt x="1191" y="181"/>
                  </a:lnTo>
                  <a:lnTo>
                    <a:pt x="1196" y="159"/>
                  </a:lnTo>
                  <a:lnTo>
                    <a:pt x="1197" y="159"/>
                  </a:lnTo>
                  <a:lnTo>
                    <a:pt x="1204" y="161"/>
                  </a:lnTo>
                  <a:lnTo>
                    <a:pt x="1207" y="163"/>
                  </a:lnTo>
                  <a:lnTo>
                    <a:pt x="1211" y="163"/>
                  </a:lnTo>
                  <a:lnTo>
                    <a:pt x="1214" y="161"/>
                  </a:lnTo>
                  <a:lnTo>
                    <a:pt x="1212" y="158"/>
                  </a:lnTo>
                  <a:lnTo>
                    <a:pt x="1211" y="154"/>
                  </a:lnTo>
                  <a:lnTo>
                    <a:pt x="1221" y="149"/>
                  </a:lnTo>
                  <a:lnTo>
                    <a:pt x="1231" y="143"/>
                  </a:lnTo>
                  <a:lnTo>
                    <a:pt x="1228" y="129"/>
                  </a:lnTo>
                  <a:lnTo>
                    <a:pt x="1226" y="118"/>
                  </a:lnTo>
                  <a:lnTo>
                    <a:pt x="1217" y="118"/>
                  </a:lnTo>
                  <a:lnTo>
                    <a:pt x="1212" y="116"/>
                  </a:lnTo>
                  <a:lnTo>
                    <a:pt x="1207" y="114"/>
                  </a:lnTo>
                  <a:lnTo>
                    <a:pt x="1204" y="111"/>
                  </a:lnTo>
                  <a:lnTo>
                    <a:pt x="1207" y="106"/>
                  </a:lnTo>
                  <a:lnTo>
                    <a:pt x="1211" y="103"/>
                  </a:lnTo>
                  <a:lnTo>
                    <a:pt x="1212" y="96"/>
                  </a:lnTo>
                  <a:lnTo>
                    <a:pt x="1212" y="87"/>
                  </a:lnTo>
                  <a:lnTo>
                    <a:pt x="1204" y="81"/>
                  </a:lnTo>
                  <a:lnTo>
                    <a:pt x="1197" y="72"/>
                  </a:lnTo>
                  <a:lnTo>
                    <a:pt x="1181" y="71"/>
                  </a:lnTo>
                  <a:lnTo>
                    <a:pt x="1162" y="71"/>
                  </a:lnTo>
                  <a:lnTo>
                    <a:pt x="1145" y="69"/>
                  </a:lnTo>
                  <a:lnTo>
                    <a:pt x="1129" y="69"/>
                  </a:lnTo>
                  <a:lnTo>
                    <a:pt x="1129" y="66"/>
                  </a:lnTo>
                  <a:lnTo>
                    <a:pt x="1129" y="62"/>
                  </a:lnTo>
                  <a:lnTo>
                    <a:pt x="1130" y="61"/>
                  </a:lnTo>
                  <a:lnTo>
                    <a:pt x="1132" y="59"/>
                  </a:lnTo>
                  <a:lnTo>
                    <a:pt x="1144" y="61"/>
                  </a:lnTo>
                  <a:lnTo>
                    <a:pt x="1157" y="61"/>
                  </a:lnTo>
                  <a:lnTo>
                    <a:pt x="1157" y="59"/>
                  </a:lnTo>
                  <a:lnTo>
                    <a:pt x="1156" y="57"/>
                  </a:lnTo>
                  <a:lnTo>
                    <a:pt x="1154" y="54"/>
                  </a:lnTo>
                  <a:lnTo>
                    <a:pt x="1142" y="56"/>
                  </a:lnTo>
                  <a:lnTo>
                    <a:pt x="1130" y="56"/>
                  </a:lnTo>
                  <a:lnTo>
                    <a:pt x="1127" y="56"/>
                  </a:lnTo>
                  <a:lnTo>
                    <a:pt x="1122" y="54"/>
                  </a:lnTo>
                  <a:lnTo>
                    <a:pt x="1119" y="52"/>
                  </a:lnTo>
                  <a:lnTo>
                    <a:pt x="1115" y="51"/>
                  </a:lnTo>
                  <a:lnTo>
                    <a:pt x="1117" y="47"/>
                  </a:lnTo>
                  <a:lnTo>
                    <a:pt x="1120" y="46"/>
                  </a:lnTo>
                  <a:lnTo>
                    <a:pt x="1130" y="42"/>
                  </a:lnTo>
                  <a:lnTo>
                    <a:pt x="1140" y="41"/>
                  </a:lnTo>
                  <a:lnTo>
                    <a:pt x="1149" y="39"/>
                  </a:lnTo>
                  <a:lnTo>
                    <a:pt x="1159" y="39"/>
                  </a:lnTo>
                  <a:lnTo>
                    <a:pt x="1177" y="39"/>
                  </a:lnTo>
                  <a:lnTo>
                    <a:pt x="1196" y="39"/>
                  </a:lnTo>
                  <a:lnTo>
                    <a:pt x="1192" y="32"/>
                  </a:lnTo>
                  <a:lnTo>
                    <a:pt x="1187" y="25"/>
                  </a:lnTo>
                  <a:lnTo>
                    <a:pt x="1209" y="25"/>
                  </a:lnTo>
                  <a:lnTo>
                    <a:pt x="1229" y="22"/>
                  </a:lnTo>
                  <a:lnTo>
                    <a:pt x="1248" y="19"/>
                  </a:lnTo>
                  <a:lnTo>
                    <a:pt x="1264" y="12"/>
                  </a:lnTo>
                  <a:lnTo>
                    <a:pt x="1279" y="14"/>
                  </a:lnTo>
                  <a:lnTo>
                    <a:pt x="1293" y="15"/>
                  </a:lnTo>
                  <a:lnTo>
                    <a:pt x="1308" y="15"/>
                  </a:lnTo>
                  <a:lnTo>
                    <a:pt x="1321" y="14"/>
                  </a:lnTo>
                  <a:lnTo>
                    <a:pt x="1351" y="10"/>
                  </a:lnTo>
                  <a:lnTo>
                    <a:pt x="1382" y="5"/>
                  </a:lnTo>
                  <a:lnTo>
                    <a:pt x="1402" y="5"/>
                  </a:lnTo>
                  <a:lnTo>
                    <a:pt x="1428" y="4"/>
                  </a:lnTo>
                  <a:lnTo>
                    <a:pt x="1442" y="4"/>
                  </a:lnTo>
                  <a:lnTo>
                    <a:pt x="1454" y="4"/>
                  </a:lnTo>
                  <a:lnTo>
                    <a:pt x="1464" y="2"/>
                  </a:lnTo>
                  <a:lnTo>
                    <a:pt x="1470" y="0"/>
                  </a:lnTo>
                  <a:close/>
                  <a:moveTo>
                    <a:pt x="1147" y="4"/>
                  </a:moveTo>
                  <a:lnTo>
                    <a:pt x="1169" y="5"/>
                  </a:lnTo>
                  <a:lnTo>
                    <a:pt x="1189" y="7"/>
                  </a:lnTo>
                  <a:lnTo>
                    <a:pt x="1211" y="9"/>
                  </a:lnTo>
                  <a:lnTo>
                    <a:pt x="1233" y="10"/>
                  </a:lnTo>
                  <a:lnTo>
                    <a:pt x="1231" y="12"/>
                  </a:lnTo>
                  <a:lnTo>
                    <a:pt x="1231" y="14"/>
                  </a:lnTo>
                  <a:lnTo>
                    <a:pt x="1207" y="17"/>
                  </a:lnTo>
                  <a:lnTo>
                    <a:pt x="1189" y="20"/>
                  </a:lnTo>
                  <a:lnTo>
                    <a:pt x="1172" y="25"/>
                  </a:lnTo>
                  <a:lnTo>
                    <a:pt x="1154" y="32"/>
                  </a:lnTo>
                  <a:lnTo>
                    <a:pt x="1137" y="34"/>
                  </a:lnTo>
                  <a:lnTo>
                    <a:pt x="1120" y="36"/>
                  </a:lnTo>
                  <a:lnTo>
                    <a:pt x="1104" y="37"/>
                  </a:lnTo>
                  <a:lnTo>
                    <a:pt x="1087" y="39"/>
                  </a:lnTo>
                  <a:lnTo>
                    <a:pt x="1087" y="41"/>
                  </a:lnTo>
                  <a:lnTo>
                    <a:pt x="1092" y="41"/>
                  </a:lnTo>
                  <a:lnTo>
                    <a:pt x="1097" y="42"/>
                  </a:lnTo>
                  <a:lnTo>
                    <a:pt x="1097" y="46"/>
                  </a:lnTo>
                  <a:lnTo>
                    <a:pt x="1097" y="51"/>
                  </a:lnTo>
                  <a:lnTo>
                    <a:pt x="1095" y="51"/>
                  </a:lnTo>
                  <a:lnTo>
                    <a:pt x="1094" y="51"/>
                  </a:lnTo>
                  <a:lnTo>
                    <a:pt x="1080" y="52"/>
                  </a:lnTo>
                  <a:lnTo>
                    <a:pt x="1065" y="56"/>
                  </a:lnTo>
                  <a:lnTo>
                    <a:pt x="1057" y="64"/>
                  </a:lnTo>
                  <a:lnTo>
                    <a:pt x="1048" y="72"/>
                  </a:lnTo>
                  <a:lnTo>
                    <a:pt x="1037" y="71"/>
                  </a:lnTo>
                  <a:lnTo>
                    <a:pt x="1017" y="69"/>
                  </a:lnTo>
                  <a:lnTo>
                    <a:pt x="995" y="67"/>
                  </a:lnTo>
                  <a:lnTo>
                    <a:pt x="983" y="66"/>
                  </a:lnTo>
                  <a:lnTo>
                    <a:pt x="981" y="64"/>
                  </a:lnTo>
                  <a:lnTo>
                    <a:pt x="981" y="62"/>
                  </a:lnTo>
                  <a:lnTo>
                    <a:pt x="981" y="61"/>
                  </a:lnTo>
                  <a:lnTo>
                    <a:pt x="993" y="61"/>
                  </a:lnTo>
                  <a:lnTo>
                    <a:pt x="1007" y="61"/>
                  </a:lnTo>
                  <a:lnTo>
                    <a:pt x="1013" y="59"/>
                  </a:lnTo>
                  <a:lnTo>
                    <a:pt x="1018" y="57"/>
                  </a:lnTo>
                  <a:lnTo>
                    <a:pt x="1022" y="54"/>
                  </a:lnTo>
                  <a:lnTo>
                    <a:pt x="1023" y="51"/>
                  </a:lnTo>
                  <a:lnTo>
                    <a:pt x="1032" y="49"/>
                  </a:lnTo>
                  <a:lnTo>
                    <a:pt x="1040" y="47"/>
                  </a:lnTo>
                  <a:lnTo>
                    <a:pt x="1035" y="46"/>
                  </a:lnTo>
                  <a:lnTo>
                    <a:pt x="1032" y="44"/>
                  </a:lnTo>
                  <a:lnTo>
                    <a:pt x="1038" y="44"/>
                  </a:lnTo>
                  <a:lnTo>
                    <a:pt x="1043" y="46"/>
                  </a:lnTo>
                  <a:lnTo>
                    <a:pt x="1047" y="46"/>
                  </a:lnTo>
                  <a:lnTo>
                    <a:pt x="1050" y="44"/>
                  </a:lnTo>
                  <a:lnTo>
                    <a:pt x="1047" y="39"/>
                  </a:lnTo>
                  <a:lnTo>
                    <a:pt x="1042" y="36"/>
                  </a:lnTo>
                  <a:lnTo>
                    <a:pt x="1043" y="32"/>
                  </a:lnTo>
                  <a:lnTo>
                    <a:pt x="1043" y="29"/>
                  </a:lnTo>
                  <a:lnTo>
                    <a:pt x="1060" y="32"/>
                  </a:lnTo>
                  <a:lnTo>
                    <a:pt x="1074" y="37"/>
                  </a:lnTo>
                  <a:lnTo>
                    <a:pt x="1092" y="27"/>
                  </a:lnTo>
                  <a:lnTo>
                    <a:pt x="1114" y="20"/>
                  </a:lnTo>
                  <a:lnTo>
                    <a:pt x="1095" y="22"/>
                  </a:lnTo>
                  <a:lnTo>
                    <a:pt x="1077" y="22"/>
                  </a:lnTo>
                  <a:lnTo>
                    <a:pt x="1058" y="20"/>
                  </a:lnTo>
                  <a:lnTo>
                    <a:pt x="1042" y="15"/>
                  </a:lnTo>
                  <a:lnTo>
                    <a:pt x="1043" y="14"/>
                  </a:lnTo>
                  <a:lnTo>
                    <a:pt x="1043" y="12"/>
                  </a:lnTo>
                  <a:lnTo>
                    <a:pt x="1070" y="10"/>
                  </a:lnTo>
                  <a:lnTo>
                    <a:pt x="1099" y="12"/>
                  </a:lnTo>
                  <a:lnTo>
                    <a:pt x="1112" y="12"/>
                  </a:lnTo>
                  <a:lnTo>
                    <a:pt x="1125" y="10"/>
                  </a:lnTo>
                  <a:lnTo>
                    <a:pt x="1137" y="9"/>
                  </a:lnTo>
                  <a:lnTo>
                    <a:pt x="1147" y="4"/>
                  </a:lnTo>
                  <a:close/>
                  <a:moveTo>
                    <a:pt x="2361" y="31"/>
                  </a:moveTo>
                  <a:lnTo>
                    <a:pt x="2361" y="25"/>
                  </a:lnTo>
                  <a:lnTo>
                    <a:pt x="2361" y="19"/>
                  </a:lnTo>
                  <a:lnTo>
                    <a:pt x="2378" y="19"/>
                  </a:lnTo>
                  <a:lnTo>
                    <a:pt x="2396" y="20"/>
                  </a:lnTo>
                  <a:lnTo>
                    <a:pt x="2411" y="29"/>
                  </a:lnTo>
                  <a:lnTo>
                    <a:pt x="2430" y="37"/>
                  </a:lnTo>
                  <a:lnTo>
                    <a:pt x="2430" y="41"/>
                  </a:lnTo>
                  <a:lnTo>
                    <a:pt x="2430" y="44"/>
                  </a:lnTo>
                  <a:lnTo>
                    <a:pt x="2426" y="44"/>
                  </a:lnTo>
                  <a:lnTo>
                    <a:pt x="2421" y="44"/>
                  </a:lnTo>
                  <a:lnTo>
                    <a:pt x="2408" y="41"/>
                  </a:lnTo>
                  <a:lnTo>
                    <a:pt x="2391" y="36"/>
                  </a:lnTo>
                  <a:lnTo>
                    <a:pt x="2374" y="32"/>
                  </a:lnTo>
                  <a:lnTo>
                    <a:pt x="2361" y="31"/>
                  </a:lnTo>
                  <a:close/>
                  <a:moveTo>
                    <a:pt x="988" y="20"/>
                  </a:moveTo>
                  <a:lnTo>
                    <a:pt x="995" y="20"/>
                  </a:lnTo>
                  <a:lnTo>
                    <a:pt x="1002" y="20"/>
                  </a:lnTo>
                  <a:lnTo>
                    <a:pt x="1008" y="24"/>
                  </a:lnTo>
                  <a:lnTo>
                    <a:pt x="1013" y="25"/>
                  </a:lnTo>
                  <a:lnTo>
                    <a:pt x="1018" y="29"/>
                  </a:lnTo>
                  <a:lnTo>
                    <a:pt x="1023" y="32"/>
                  </a:lnTo>
                  <a:lnTo>
                    <a:pt x="1027" y="37"/>
                  </a:lnTo>
                  <a:lnTo>
                    <a:pt x="1028" y="42"/>
                  </a:lnTo>
                  <a:lnTo>
                    <a:pt x="1027" y="42"/>
                  </a:lnTo>
                  <a:lnTo>
                    <a:pt x="1025" y="42"/>
                  </a:lnTo>
                  <a:lnTo>
                    <a:pt x="1013" y="46"/>
                  </a:lnTo>
                  <a:lnTo>
                    <a:pt x="1000" y="49"/>
                  </a:lnTo>
                  <a:lnTo>
                    <a:pt x="986" y="51"/>
                  </a:lnTo>
                  <a:lnTo>
                    <a:pt x="980" y="51"/>
                  </a:lnTo>
                  <a:lnTo>
                    <a:pt x="971" y="47"/>
                  </a:lnTo>
                  <a:lnTo>
                    <a:pt x="965" y="44"/>
                  </a:lnTo>
                  <a:lnTo>
                    <a:pt x="960" y="39"/>
                  </a:lnTo>
                  <a:lnTo>
                    <a:pt x="955" y="32"/>
                  </a:lnTo>
                  <a:lnTo>
                    <a:pt x="963" y="32"/>
                  </a:lnTo>
                  <a:lnTo>
                    <a:pt x="973" y="29"/>
                  </a:lnTo>
                  <a:lnTo>
                    <a:pt x="981" y="25"/>
                  </a:lnTo>
                  <a:lnTo>
                    <a:pt x="988" y="20"/>
                  </a:lnTo>
                  <a:close/>
                  <a:moveTo>
                    <a:pt x="1822" y="29"/>
                  </a:moveTo>
                  <a:lnTo>
                    <a:pt x="1824" y="29"/>
                  </a:lnTo>
                  <a:lnTo>
                    <a:pt x="1825" y="29"/>
                  </a:lnTo>
                  <a:lnTo>
                    <a:pt x="1824" y="29"/>
                  </a:lnTo>
                  <a:lnTo>
                    <a:pt x="1822" y="29"/>
                  </a:lnTo>
                  <a:close/>
                  <a:moveTo>
                    <a:pt x="1830" y="29"/>
                  </a:moveTo>
                  <a:lnTo>
                    <a:pt x="1844" y="31"/>
                  </a:lnTo>
                  <a:lnTo>
                    <a:pt x="1855" y="31"/>
                  </a:lnTo>
                  <a:lnTo>
                    <a:pt x="1869" y="31"/>
                  </a:lnTo>
                  <a:lnTo>
                    <a:pt x="1882" y="31"/>
                  </a:lnTo>
                  <a:lnTo>
                    <a:pt x="1882" y="32"/>
                  </a:lnTo>
                  <a:lnTo>
                    <a:pt x="1882" y="34"/>
                  </a:lnTo>
                  <a:lnTo>
                    <a:pt x="1882" y="36"/>
                  </a:lnTo>
                  <a:lnTo>
                    <a:pt x="1872" y="39"/>
                  </a:lnTo>
                  <a:lnTo>
                    <a:pt x="1862" y="41"/>
                  </a:lnTo>
                  <a:lnTo>
                    <a:pt x="1852" y="42"/>
                  </a:lnTo>
                  <a:lnTo>
                    <a:pt x="1840" y="41"/>
                  </a:lnTo>
                  <a:lnTo>
                    <a:pt x="1835" y="36"/>
                  </a:lnTo>
                  <a:lnTo>
                    <a:pt x="1830" y="29"/>
                  </a:lnTo>
                  <a:close/>
                  <a:moveTo>
                    <a:pt x="896" y="36"/>
                  </a:moveTo>
                  <a:lnTo>
                    <a:pt x="904" y="37"/>
                  </a:lnTo>
                  <a:lnTo>
                    <a:pt x="913" y="41"/>
                  </a:lnTo>
                  <a:lnTo>
                    <a:pt x="913" y="42"/>
                  </a:lnTo>
                  <a:lnTo>
                    <a:pt x="913" y="46"/>
                  </a:lnTo>
                  <a:lnTo>
                    <a:pt x="911" y="49"/>
                  </a:lnTo>
                  <a:lnTo>
                    <a:pt x="908" y="51"/>
                  </a:lnTo>
                  <a:lnTo>
                    <a:pt x="904" y="51"/>
                  </a:lnTo>
                  <a:lnTo>
                    <a:pt x="889" y="49"/>
                  </a:lnTo>
                  <a:lnTo>
                    <a:pt x="876" y="46"/>
                  </a:lnTo>
                  <a:lnTo>
                    <a:pt x="884" y="39"/>
                  </a:lnTo>
                  <a:lnTo>
                    <a:pt x="896" y="36"/>
                  </a:lnTo>
                  <a:close/>
                  <a:moveTo>
                    <a:pt x="1762" y="36"/>
                  </a:moveTo>
                  <a:lnTo>
                    <a:pt x="1775" y="37"/>
                  </a:lnTo>
                  <a:lnTo>
                    <a:pt x="1795" y="37"/>
                  </a:lnTo>
                  <a:lnTo>
                    <a:pt x="1812" y="37"/>
                  </a:lnTo>
                  <a:lnTo>
                    <a:pt x="1824" y="41"/>
                  </a:lnTo>
                  <a:lnTo>
                    <a:pt x="1827" y="42"/>
                  </a:lnTo>
                  <a:lnTo>
                    <a:pt x="1829" y="44"/>
                  </a:lnTo>
                  <a:lnTo>
                    <a:pt x="1829" y="46"/>
                  </a:lnTo>
                  <a:lnTo>
                    <a:pt x="1829" y="47"/>
                  </a:lnTo>
                  <a:lnTo>
                    <a:pt x="1817" y="57"/>
                  </a:lnTo>
                  <a:lnTo>
                    <a:pt x="1805" y="69"/>
                  </a:lnTo>
                  <a:lnTo>
                    <a:pt x="1800" y="67"/>
                  </a:lnTo>
                  <a:lnTo>
                    <a:pt x="1795" y="67"/>
                  </a:lnTo>
                  <a:lnTo>
                    <a:pt x="1788" y="62"/>
                  </a:lnTo>
                  <a:lnTo>
                    <a:pt x="1777" y="54"/>
                  </a:lnTo>
                  <a:lnTo>
                    <a:pt x="1767" y="44"/>
                  </a:lnTo>
                  <a:lnTo>
                    <a:pt x="1762" y="36"/>
                  </a:lnTo>
                  <a:close/>
                  <a:moveTo>
                    <a:pt x="933" y="39"/>
                  </a:moveTo>
                  <a:lnTo>
                    <a:pt x="935" y="39"/>
                  </a:lnTo>
                  <a:lnTo>
                    <a:pt x="936" y="39"/>
                  </a:lnTo>
                  <a:lnTo>
                    <a:pt x="943" y="46"/>
                  </a:lnTo>
                  <a:lnTo>
                    <a:pt x="948" y="52"/>
                  </a:lnTo>
                  <a:lnTo>
                    <a:pt x="946" y="54"/>
                  </a:lnTo>
                  <a:lnTo>
                    <a:pt x="946" y="56"/>
                  </a:lnTo>
                  <a:lnTo>
                    <a:pt x="938" y="56"/>
                  </a:lnTo>
                  <a:lnTo>
                    <a:pt x="933" y="54"/>
                  </a:lnTo>
                  <a:lnTo>
                    <a:pt x="928" y="51"/>
                  </a:lnTo>
                  <a:lnTo>
                    <a:pt x="926" y="44"/>
                  </a:lnTo>
                  <a:lnTo>
                    <a:pt x="930" y="41"/>
                  </a:lnTo>
                  <a:lnTo>
                    <a:pt x="933" y="39"/>
                  </a:lnTo>
                  <a:close/>
                  <a:moveTo>
                    <a:pt x="817" y="42"/>
                  </a:moveTo>
                  <a:lnTo>
                    <a:pt x="827" y="42"/>
                  </a:lnTo>
                  <a:lnTo>
                    <a:pt x="836" y="44"/>
                  </a:lnTo>
                  <a:lnTo>
                    <a:pt x="836" y="46"/>
                  </a:lnTo>
                  <a:lnTo>
                    <a:pt x="836" y="47"/>
                  </a:lnTo>
                  <a:lnTo>
                    <a:pt x="827" y="52"/>
                  </a:lnTo>
                  <a:lnTo>
                    <a:pt x="817" y="57"/>
                  </a:lnTo>
                  <a:lnTo>
                    <a:pt x="812" y="59"/>
                  </a:lnTo>
                  <a:lnTo>
                    <a:pt x="807" y="61"/>
                  </a:lnTo>
                  <a:lnTo>
                    <a:pt x="802" y="59"/>
                  </a:lnTo>
                  <a:lnTo>
                    <a:pt x="797" y="54"/>
                  </a:lnTo>
                  <a:lnTo>
                    <a:pt x="807" y="49"/>
                  </a:lnTo>
                  <a:lnTo>
                    <a:pt x="817" y="42"/>
                  </a:lnTo>
                  <a:close/>
                  <a:moveTo>
                    <a:pt x="2475" y="51"/>
                  </a:moveTo>
                  <a:lnTo>
                    <a:pt x="2463" y="52"/>
                  </a:lnTo>
                  <a:lnTo>
                    <a:pt x="2453" y="51"/>
                  </a:lnTo>
                  <a:lnTo>
                    <a:pt x="2446" y="49"/>
                  </a:lnTo>
                  <a:lnTo>
                    <a:pt x="2440" y="44"/>
                  </a:lnTo>
                  <a:lnTo>
                    <a:pt x="2440" y="42"/>
                  </a:lnTo>
                  <a:lnTo>
                    <a:pt x="2458" y="42"/>
                  </a:lnTo>
                  <a:lnTo>
                    <a:pt x="2475" y="44"/>
                  </a:lnTo>
                  <a:lnTo>
                    <a:pt x="2475" y="47"/>
                  </a:lnTo>
                  <a:lnTo>
                    <a:pt x="2475" y="51"/>
                  </a:lnTo>
                  <a:close/>
                  <a:moveTo>
                    <a:pt x="765" y="51"/>
                  </a:moveTo>
                  <a:lnTo>
                    <a:pt x="772" y="52"/>
                  </a:lnTo>
                  <a:lnTo>
                    <a:pt x="777" y="54"/>
                  </a:lnTo>
                  <a:lnTo>
                    <a:pt x="779" y="62"/>
                  </a:lnTo>
                  <a:lnTo>
                    <a:pt x="781" y="72"/>
                  </a:lnTo>
                  <a:lnTo>
                    <a:pt x="782" y="72"/>
                  </a:lnTo>
                  <a:lnTo>
                    <a:pt x="782" y="74"/>
                  </a:lnTo>
                  <a:lnTo>
                    <a:pt x="797" y="69"/>
                  </a:lnTo>
                  <a:lnTo>
                    <a:pt x="807" y="66"/>
                  </a:lnTo>
                  <a:lnTo>
                    <a:pt x="816" y="66"/>
                  </a:lnTo>
                  <a:lnTo>
                    <a:pt x="822" y="69"/>
                  </a:lnTo>
                  <a:lnTo>
                    <a:pt x="829" y="72"/>
                  </a:lnTo>
                  <a:lnTo>
                    <a:pt x="836" y="76"/>
                  </a:lnTo>
                  <a:lnTo>
                    <a:pt x="836" y="77"/>
                  </a:lnTo>
                  <a:lnTo>
                    <a:pt x="834" y="81"/>
                  </a:lnTo>
                  <a:lnTo>
                    <a:pt x="817" y="81"/>
                  </a:lnTo>
                  <a:lnTo>
                    <a:pt x="799" y="82"/>
                  </a:lnTo>
                  <a:lnTo>
                    <a:pt x="797" y="79"/>
                  </a:lnTo>
                  <a:lnTo>
                    <a:pt x="797" y="77"/>
                  </a:lnTo>
                  <a:lnTo>
                    <a:pt x="794" y="76"/>
                  </a:lnTo>
                  <a:lnTo>
                    <a:pt x="787" y="81"/>
                  </a:lnTo>
                  <a:lnTo>
                    <a:pt x="779" y="81"/>
                  </a:lnTo>
                  <a:lnTo>
                    <a:pt x="772" y="81"/>
                  </a:lnTo>
                  <a:lnTo>
                    <a:pt x="765" y="77"/>
                  </a:lnTo>
                  <a:lnTo>
                    <a:pt x="759" y="74"/>
                  </a:lnTo>
                  <a:lnTo>
                    <a:pt x="754" y="72"/>
                  </a:lnTo>
                  <a:lnTo>
                    <a:pt x="747" y="71"/>
                  </a:lnTo>
                  <a:lnTo>
                    <a:pt x="742" y="71"/>
                  </a:lnTo>
                  <a:lnTo>
                    <a:pt x="740" y="74"/>
                  </a:lnTo>
                  <a:lnTo>
                    <a:pt x="739" y="76"/>
                  </a:lnTo>
                  <a:lnTo>
                    <a:pt x="737" y="77"/>
                  </a:lnTo>
                  <a:lnTo>
                    <a:pt x="732" y="77"/>
                  </a:lnTo>
                  <a:lnTo>
                    <a:pt x="714" y="74"/>
                  </a:lnTo>
                  <a:lnTo>
                    <a:pt x="697" y="67"/>
                  </a:lnTo>
                  <a:lnTo>
                    <a:pt x="709" y="66"/>
                  </a:lnTo>
                  <a:lnTo>
                    <a:pt x="730" y="62"/>
                  </a:lnTo>
                  <a:lnTo>
                    <a:pt x="752" y="57"/>
                  </a:lnTo>
                  <a:lnTo>
                    <a:pt x="765" y="51"/>
                  </a:lnTo>
                  <a:close/>
                  <a:moveTo>
                    <a:pt x="2788" y="128"/>
                  </a:moveTo>
                  <a:lnTo>
                    <a:pt x="2788" y="124"/>
                  </a:lnTo>
                  <a:lnTo>
                    <a:pt x="2788" y="121"/>
                  </a:lnTo>
                  <a:lnTo>
                    <a:pt x="2805" y="123"/>
                  </a:lnTo>
                  <a:lnTo>
                    <a:pt x="2821" y="124"/>
                  </a:lnTo>
                  <a:lnTo>
                    <a:pt x="2838" y="126"/>
                  </a:lnTo>
                  <a:lnTo>
                    <a:pt x="2853" y="126"/>
                  </a:lnTo>
                  <a:lnTo>
                    <a:pt x="2855" y="126"/>
                  </a:lnTo>
                  <a:lnTo>
                    <a:pt x="2855" y="124"/>
                  </a:lnTo>
                  <a:lnTo>
                    <a:pt x="2851" y="121"/>
                  </a:lnTo>
                  <a:lnTo>
                    <a:pt x="2848" y="118"/>
                  </a:lnTo>
                  <a:lnTo>
                    <a:pt x="2845" y="114"/>
                  </a:lnTo>
                  <a:lnTo>
                    <a:pt x="2843" y="109"/>
                  </a:lnTo>
                  <a:lnTo>
                    <a:pt x="2858" y="109"/>
                  </a:lnTo>
                  <a:lnTo>
                    <a:pt x="2873" y="109"/>
                  </a:lnTo>
                  <a:lnTo>
                    <a:pt x="2878" y="111"/>
                  </a:lnTo>
                  <a:lnTo>
                    <a:pt x="2885" y="113"/>
                  </a:lnTo>
                  <a:lnTo>
                    <a:pt x="2888" y="116"/>
                  </a:lnTo>
                  <a:lnTo>
                    <a:pt x="2893" y="121"/>
                  </a:lnTo>
                  <a:lnTo>
                    <a:pt x="2902" y="116"/>
                  </a:lnTo>
                  <a:lnTo>
                    <a:pt x="2908" y="114"/>
                  </a:lnTo>
                  <a:lnTo>
                    <a:pt x="2915" y="114"/>
                  </a:lnTo>
                  <a:lnTo>
                    <a:pt x="2920" y="116"/>
                  </a:lnTo>
                  <a:lnTo>
                    <a:pt x="2932" y="121"/>
                  </a:lnTo>
                  <a:lnTo>
                    <a:pt x="2945" y="126"/>
                  </a:lnTo>
                  <a:lnTo>
                    <a:pt x="2962" y="128"/>
                  </a:lnTo>
                  <a:lnTo>
                    <a:pt x="2980" y="128"/>
                  </a:lnTo>
                  <a:lnTo>
                    <a:pt x="2997" y="128"/>
                  </a:lnTo>
                  <a:lnTo>
                    <a:pt x="3016" y="128"/>
                  </a:lnTo>
                  <a:lnTo>
                    <a:pt x="3037" y="136"/>
                  </a:lnTo>
                  <a:lnTo>
                    <a:pt x="3059" y="143"/>
                  </a:lnTo>
                  <a:lnTo>
                    <a:pt x="3077" y="143"/>
                  </a:lnTo>
                  <a:lnTo>
                    <a:pt x="3094" y="143"/>
                  </a:lnTo>
                  <a:lnTo>
                    <a:pt x="3111" y="144"/>
                  </a:lnTo>
                  <a:lnTo>
                    <a:pt x="3128" y="144"/>
                  </a:lnTo>
                  <a:lnTo>
                    <a:pt x="3141" y="149"/>
                  </a:lnTo>
                  <a:lnTo>
                    <a:pt x="3158" y="153"/>
                  </a:lnTo>
                  <a:lnTo>
                    <a:pt x="3158" y="151"/>
                  </a:lnTo>
                  <a:lnTo>
                    <a:pt x="3156" y="149"/>
                  </a:lnTo>
                  <a:lnTo>
                    <a:pt x="3153" y="146"/>
                  </a:lnTo>
                  <a:lnTo>
                    <a:pt x="3146" y="143"/>
                  </a:lnTo>
                  <a:lnTo>
                    <a:pt x="3139" y="141"/>
                  </a:lnTo>
                  <a:lnTo>
                    <a:pt x="3139" y="139"/>
                  </a:lnTo>
                  <a:lnTo>
                    <a:pt x="3139" y="138"/>
                  </a:lnTo>
                  <a:lnTo>
                    <a:pt x="3141" y="136"/>
                  </a:lnTo>
                  <a:lnTo>
                    <a:pt x="3141" y="134"/>
                  </a:lnTo>
                  <a:lnTo>
                    <a:pt x="3165" y="136"/>
                  </a:lnTo>
                  <a:lnTo>
                    <a:pt x="3188" y="139"/>
                  </a:lnTo>
                  <a:lnTo>
                    <a:pt x="3211" y="144"/>
                  </a:lnTo>
                  <a:lnTo>
                    <a:pt x="3233" y="149"/>
                  </a:lnTo>
                  <a:lnTo>
                    <a:pt x="3277" y="164"/>
                  </a:lnTo>
                  <a:lnTo>
                    <a:pt x="3315" y="176"/>
                  </a:lnTo>
                  <a:lnTo>
                    <a:pt x="3340" y="180"/>
                  </a:lnTo>
                  <a:lnTo>
                    <a:pt x="3360" y="183"/>
                  </a:lnTo>
                  <a:lnTo>
                    <a:pt x="3367" y="193"/>
                  </a:lnTo>
                  <a:lnTo>
                    <a:pt x="3374" y="203"/>
                  </a:lnTo>
                  <a:lnTo>
                    <a:pt x="3354" y="201"/>
                  </a:lnTo>
                  <a:lnTo>
                    <a:pt x="3327" y="195"/>
                  </a:lnTo>
                  <a:lnTo>
                    <a:pt x="3315" y="191"/>
                  </a:lnTo>
                  <a:lnTo>
                    <a:pt x="3303" y="190"/>
                  </a:lnTo>
                  <a:lnTo>
                    <a:pt x="3295" y="188"/>
                  </a:lnTo>
                  <a:lnTo>
                    <a:pt x="3290" y="190"/>
                  </a:lnTo>
                  <a:lnTo>
                    <a:pt x="3292" y="193"/>
                  </a:lnTo>
                  <a:lnTo>
                    <a:pt x="3295" y="198"/>
                  </a:lnTo>
                  <a:lnTo>
                    <a:pt x="3287" y="198"/>
                  </a:lnTo>
                  <a:lnTo>
                    <a:pt x="3278" y="200"/>
                  </a:lnTo>
                  <a:lnTo>
                    <a:pt x="3278" y="201"/>
                  </a:lnTo>
                  <a:lnTo>
                    <a:pt x="3287" y="201"/>
                  </a:lnTo>
                  <a:lnTo>
                    <a:pt x="3293" y="203"/>
                  </a:lnTo>
                  <a:lnTo>
                    <a:pt x="3300" y="205"/>
                  </a:lnTo>
                  <a:lnTo>
                    <a:pt x="3307" y="208"/>
                  </a:lnTo>
                  <a:lnTo>
                    <a:pt x="3320" y="215"/>
                  </a:lnTo>
                  <a:lnTo>
                    <a:pt x="3337" y="221"/>
                  </a:lnTo>
                  <a:lnTo>
                    <a:pt x="3337" y="225"/>
                  </a:lnTo>
                  <a:lnTo>
                    <a:pt x="3337" y="228"/>
                  </a:lnTo>
                  <a:lnTo>
                    <a:pt x="3335" y="230"/>
                  </a:lnTo>
                  <a:lnTo>
                    <a:pt x="3334" y="231"/>
                  </a:lnTo>
                  <a:lnTo>
                    <a:pt x="3319" y="231"/>
                  </a:lnTo>
                  <a:lnTo>
                    <a:pt x="3303" y="233"/>
                  </a:lnTo>
                  <a:lnTo>
                    <a:pt x="3298" y="236"/>
                  </a:lnTo>
                  <a:lnTo>
                    <a:pt x="3293" y="240"/>
                  </a:lnTo>
                  <a:lnTo>
                    <a:pt x="3290" y="246"/>
                  </a:lnTo>
                  <a:lnTo>
                    <a:pt x="3288" y="255"/>
                  </a:lnTo>
                  <a:lnTo>
                    <a:pt x="3280" y="257"/>
                  </a:lnTo>
                  <a:lnTo>
                    <a:pt x="3273" y="257"/>
                  </a:lnTo>
                  <a:lnTo>
                    <a:pt x="3272" y="252"/>
                  </a:lnTo>
                  <a:lnTo>
                    <a:pt x="3268" y="250"/>
                  </a:lnTo>
                  <a:lnTo>
                    <a:pt x="3258" y="252"/>
                  </a:lnTo>
                  <a:lnTo>
                    <a:pt x="3247" y="255"/>
                  </a:lnTo>
                  <a:lnTo>
                    <a:pt x="3237" y="260"/>
                  </a:lnTo>
                  <a:lnTo>
                    <a:pt x="3228" y="265"/>
                  </a:lnTo>
                  <a:lnTo>
                    <a:pt x="3232" y="272"/>
                  </a:lnTo>
                  <a:lnTo>
                    <a:pt x="3235" y="277"/>
                  </a:lnTo>
                  <a:lnTo>
                    <a:pt x="3237" y="280"/>
                  </a:lnTo>
                  <a:lnTo>
                    <a:pt x="3240" y="283"/>
                  </a:lnTo>
                  <a:lnTo>
                    <a:pt x="3248" y="287"/>
                  </a:lnTo>
                  <a:lnTo>
                    <a:pt x="3260" y="292"/>
                  </a:lnTo>
                  <a:lnTo>
                    <a:pt x="3262" y="300"/>
                  </a:lnTo>
                  <a:lnTo>
                    <a:pt x="3263" y="308"/>
                  </a:lnTo>
                  <a:lnTo>
                    <a:pt x="3268" y="310"/>
                  </a:lnTo>
                  <a:lnTo>
                    <a:pt x="3272" y="312"/>
                  </a:lnTo>
                  <a:lnTo>
                    <a:pt x="3275" y="327"/>
                  </a:lnTo>
                  <a:lnTo>
                    <a:pt x="3275" y="342"/>
                  </a:lnTo>
                  <a:lnTo>
                    <a:pt x="3275" y="355"/>
                  </a:lnTo>
                  <a:lnTo>
                    <a:pt x="3277" y="369"/>
                  </a:lnTo>
                  <a:lnTo>
                    <a:pt x="3270" y="369"/>
                  </a:lnTo>
                  <a:lnTo>
                    <a:pt x="3265" y="369"/>
                  </a:lnTo>
                  <a:lnTo>
                    <a:pt x="3247" y="355"/>
                  </a:lnTo>
                  <a:lnTo>
                    <a:pt x="3226" y="339"/>
                  </a:lnTo>
                  <a:lnTo>
                    <a:pt x="3208" y="324"/>
                  </a:lnTo>
                  <a:lnTo>
                    <a:pt x="3193" y="305"/>
                  </a:lnTo>
                  <a:lnTo>
                    <a:pt x="3195" y="295"/>
                  </a:lnTo>
                  <a:lnTo>
                    <a:pt x="3196" y="285"/>
                  </a:lnTo>
                  <a:lnTo>
                    <a:pt x="3200" y="275"/>
                  </a:lnTo>
                  <a:lnTo>
                    <a:pt x="3205" y="265"/>
                  </a:lnTo>
                  <a:lnTo>
                    <a:pt x="3206" y="255"/>
                  </a:lnTo>
                  <a:lnTo>
                    <a:pt x="3208" y="246"/>
                  </a:lnTo>
                  <a:lnTo>
                    <a:pt x="3208" y="238"/>
                  </a:lnTo>
                  <a:lnTo>
                    <a:pt x="3205" y="228"/>
                  </a:lnTo>
                  <a:lnTo>
                    <a:pt x="3200" y="228"/>
                  </a:lnTo>
                  <a:lnTo>
                    <a:pt x="3193" y="228"/>
                  </a:lnTo>
                  <a:lnTo>
                    <a:pt x="3191" y="236"/>
                  </a:lnTo>
                  <a:lnTo>
                    <a:pt x="3191" y="243"/>
                  </a:lnTo>
                  <a:lnTo>
                    <a:pt x="3190" y="243"/>
                  </a:lnTo>
                  <a:lnTo>
                    <a:pt x="3186" y="245"/>
                  </a:lnTo>
                  <a:lnTo>
                    <a:pt x="3181" y="245"/>
                  </a:lnTo>
                  <a:lnTo>
                    <a:pt x="3176" y="246"/>
                  </a:lnTo>
                  <a:lnTo>
                    <a:pt x="3171" y="240"/>
                  </a:lnTo>
                  <a:lnTo>
                    <a:pt x="3166" y="235"/>
                  </a:lnTo>
                  <a:lnTo>
                    <a:pt x="3154" y="235"/>
                  </a:lnTo>
                  <a:lnTo>
                    <a:pt x="3146" y="238"/>
                  </a:lnTo>
                  <a:lnTo>
                    <a:pt x="3143" y="240"/>
                  </a:lnTo>
                  <a:lnTo>
                    <a:pt x="3139" y="243"/>
                  </a:lnTo>
                  <a:lnTo>
                    <a:pt x="3139" y="252"/>
                  </a:lnTo>
                  <a:lnTo>
                    <a:pt x="3139" y="258"/>
                  </a:lnTo>
                  <a:lnTo>
                    <a:pt x="3143" y="262"/>
                  </a:lnTo>
                  <a:lnTo>
                    <a:pt x="3148" y="263"/>
                  </a:lnTo>
                  <a:lnTo>
                    <a:pt x="3146" y="265"/>
                  </a:lnTo>
                  <a:lnTo>
                    <a:pt x="3146" y="267"/>
                  </a:lnTo>
                  <a:lnTo>
                    <a:pt x="3119" y="268"/>
                  </a:lnTo>
                  <a:lnTo>
                    <a:pt x="3089" y="267"/>
                  </a:lnTo>
                  <a:lnTo>
                    <a:pt x="3074" y="267"/>
                  </a:lnTo>
                  <a:lnTo>
                    <a:pt x="3059" y="268"/>
                  </a:lnTo>
                  <a:lnTo>
                    <a:pt x="3044" y="270"/>
                  </a:lnTo>
                  <a:lnTo>
                    <a:pt x="3031" y="273"/>
                  </a:lnTo>
                  <a:lnTo>
                    <a:pt x="3027" y="287"/>
                  </a:lnTo>
                  <a:lnTo>
                    <a:pt x="3022" y="300"/>
                  </a:lnTo>
                  <a:lnTo>
                    <a:pt x="3017" y="313"/>
                  </a:lnTo>
                  <a:lnTo>
                    <a:pt x="3011" y="327"/>
                  </a:lnTo>
                  <a:lnTo>
                    <a:pt x="3029" y="334"/>
                  </a:lnTo>
                  <a:lnTo>
                    <a:pt x="3044" y="339"/>
                  </a:lnTo>
                  <a:lnTo>
                    <a:pt x="3054" y="335"/>
                  </a:lnTo>
                  <a:lnTo>
                    <a:pt x="3069" y="332"/>
                  </a:lnTo>
                  <a:lnTo>
                    <a:pt x="3074" y="339"/>
                  </a:lnTo>
                  <a:lnTo>
                    <a:pt x="3081" y="345"/>
                  </a:lnTo>
                  <a:lnTo>
                    <a:pt x="3088" y="350"/>
                  </a:lnTo>
                  <a:lnTo>
                    <a:pt x="3096" y="354"/>
                  </a:lnTo>
                  <a:lnTo>
                    <a:pt x="3094" y="342"/>
                  </a:lnTo>
                  <a:lnTo>
                    <a:pt x="3093" y="332"/>
                  </a:lnTo>
                  <a:lnTo>
                    <a:pt x="3108" y="344"/>
                  </a:lnTo>
                  <a:lnTo>
                    <a:pt x="3129" y="365"/>
                  </a:lnTo>
                  <a:lnTo>
                    <a:pt x="3151" y="387"/>
                  </a:lnTo>
                  <a:lnTo>
                    <a:pt x="3165" y="402"/>
                  </a:lnTo>
                  <a:lnTo>
                    <a:pt x="3154" y="399"/>
                  </a:lnTo>
                  <a:lnTo>
                    <a:pt x="3146" y="397"/>
                  </a:lnTo>
                  <a:lnTo>
                    <a:pt x="3146" y="399"/>
                  </a:lnTo>
                  <a:lnTo>
                    <a:pt x="3161" y="416"/>
                  </a:lnTo>
                  <a:lnTo>
                    <a:pt x="3175" y="434"/>
                  </a:lnTo>
                  <a:lnTo>
                    <a:pt x="3173" y="436"/>
                  </a:lnTo>
                  <a:lnTo>
                    <a:pt x="3165" y="436"/>
                  </a:lnTo>
                  <a:lnTo>
                    <a:pt x="3156" y="434"/>
                  </a:lnTo>
                  <a:lnTo>
                    <a:pt x="3153" y="426"/>
                  </a:lnTo>
                  <a:lnTo>
                    <a:pt x="3148" y="416"/>
                  </a:lnTo>
                  <a:lnTo>
                    <a:pt x="3141" y="402"/>
                  </a:lnTo>
                  <a:lnTo>
                    <a:pt x="3133" y="390"/>
                  </a:lnTo>
                  <a:lnTo>
                    <a:pt x="3124" y="379"/>
                  </a:lnTo>
                  <a:lnTo>
                    <a:pt x="3116" y="369"/>
                  </a:lnTo>
                  <a:lnTo>
                    <a:pt x="3108" y="360"/>
                  </a:lnTo>
                  <a:lnTo>
                    <a:pt x="3101" y="355"/>
                  </a:lnTo>
                  <a:lnTo>
                    <a:pt x="3101" y="359"/>
                  </a:lnTo>
                  <a:lnTo>
                    <a:pt x="3101" y="360"/>
                  </a:lnTo>
                  <a:lnTo>
                    <a:pt x="3111" y="385"/>
                  </a:lnTo>
                  <a:lnTo>
                    <a:pt x="3116" y="406"/>
                  </a:lnTo>
                  <a:lnTo>
                    <a:pt x="3118" y="417"/>
                  </a:lnTo>
                  <a:lnTo>
                    <a:pt x="3118" y="427"/>
                  </a:lnTo>
                  <a:lnTo>
                    <a:pt x="3114" y="442"/>
                  </a:lnTo>
                  <a:lnTo>
                    <a:pt x="3109" y="457"/>
                  </a:lnTo>
                  <a:lnTo>
                    <a:pt x="3108" y="466"/>
                  </a:lnTo>
                  <a:lnTo>
                    <a:pt x="3108" y="471"/>
                  </a:lnTo>
                  <a:lnTo>
                    <a:pt x="3108" y="474"/>
                  </a:lnTo>
                  <a:lnTo>
                    <a:pt x="3103" y="479"/>
                  </a:lnTo>
                  <a:lnTo>
                    <a:pt x="3096" y="483"/>
                  </a:lnTo>
                  <a:lnTo>
                    <a:pt x="3089" y="483"/>
                  </a:lnTo>
                  <a:lnTo>
                    <a:pt x="3081" y="481"/>
                  </a:lnTo>
                  <a:lnTo>
                    <a:pt x="3071" y="481"/>
                  </a:lnTo>
                  <a:lnTo>
                    <a:pt x="3066" y="484"/>
                  </a:lnTo>
                  <a:lnTo>
                    <a:pt x="3062" y="489"/>
                  </a:lnTo>
                  <a:lnTo>
                    <a:pt x="3066" y="499"/>
                  </a:lnTo>
                  <a:lnTo>
                    <a:pt x="3071" y="508"/>
                  </a:lnTo>
                  <a:lnTo>
                    <a:pt x="3066" y="514"/>
                  </a:lnTo>
                  <a:lnTo>
                    <a:pt x="3057" y="519"/>
                  </a:lnTo>
                  <a:lnTo>
                    <a:pt x="3057" y="526"/>
                  </a:lnTo>
                  <a:lnTo>
                    <a:pt x="3057" y="531"/>
                  </a:lnTo>
                  <a:lnTo>
                    <a:pt x="3064" y="534"/>
                  </a:lnTo>
                  <a:lnTo>
                    <a:pt x="3071" y="538"/>
                  </a:lnTo>
                  <a:lnTo>
                    <a:pt x="3077" y="543"/>
                  </a:lnTo>
                  <a:lnTo>
                    <a:pt x="3083" y="550"/>
                  </a:lnTo>
                  <a:lnTo>
                    <a:pt x="3088" y="555"/>
                  </a:lnTo>
                  <a:lnTo>
                    <a:pt x="3093" y="561"/>
                  </a:lnTo>
                  <a:lnTo>
                    <a:pt x="3096" y="570"/>
                  </a:lnTo>
                  <a:lnTo>
                    <a:pt x="3098" y="576"/>
                  </a:lnTo>
                  <a:lnTo>
                    <a:pt x="3088" y="586"/>
                  </a:lnTo>
                  <a:lnTo>
                    <a:pt x="3077" y="596"/>
                  </a:lnTo>
                  <a:lnTo>
                    <a:pt x="3072" y="596"/>
                  </a:lnTo>
                  <a:lnTo>
                    <a:pt x="3067" y="593"/>
                  </a:lnTo>
                  <a:lnTo>
                    <a:pt x="3067" y="580"/>
                  </a:lnTo>
                  <a:lnTo>
                    <a:pt x="3066" y="568"/>
                  </a:lnTo>
                  <a:lnTo>
                    <a:pt x="3064" y="563"/>
                  </a:lnTo>
                  <a:lnTo>
                    <a:pt x="3062" y="560"/>
                  </a:lnTo>
                  <a:lnTo>
                    <a:pt x="3059" y="556"/>
                  </a:lnTo>
                  <a:lnTo>
                    <a:pt x="3056" y="553"/>
                  </a:lnTo>
                  <a:lnTo>
                    <a:pt x="3044" y="550"/>
                  </a:lnTo>
                  <a:lnTo>
                    <a:pt x="3032" y="546"/>
                  </a:lnTo>
                  <a:lnTo>
                    <a:pt x="3034" y="536"/>
                  </a:lnTo>
                  <a:lnTo>
                    <a:pt x="3034" y="531"/>
                  </a:lnTo>
                  <a:lnTo>
                    <a:pt x="3032" y="528"/>
                  </a:lnTo>
                  <a:lnTo>
                    <a:pt x="3027" y="523"/>
                  </a:lnTo>
                  <a:lnTo>
                    <a:pt x="3017" y="523"/>
                  </a:lnTo>
                  <a:lnTo>
                    <a:pt x="3007" y="526"/>
                  </a:lnTo>
                  <a:lnTo>
                    <a:pt x="2999" y="529"/>
                  </a:lnTo>
                  <a:lnTo>
                    <a:pt x="2990" y="533"/>
                  </a:lnTo>
                  <a:lnTo>
                    <a:pt x="2990" y="521"/>
                  </a:lnTo>
                  <a:lnTo>
                    <a:pt x="2987" y="511"/>
                  </a:lnTo>
                  <a:lnTo>
                    <a:pt x="2980" y="511"/>
                  </a:lnTo>
                  <a:lnTo>
                    <a:pt x="2974" y="509"/>
                  </a:lnTo>
                  <a:lnTo>
                    <a:pt x="2969" y="518"/>
                  </a:lnTo>
                  <a:lnTo>
                    <a:pt x="2965" y="523"/>
                  </a:lnTo>
                  <a:lnTo>
                    <a:pt x="2959" y="528"/>
                  </a:lnTo>
                  <a:lnTo>
                    <a:pt x="2952" y="531"/>
                  </a:lnTo>
                  <a:lnTo>
                    <a:pt x="2952" y="538"/>
                  </a:lnTo>
                  <a:lnTo>
                    <a:pt x="2952" y="545"/>
                  </a:lnTo>
                  <a:lnTo>
                    <a:pt x="2970" y="551"/>
                  </a:lnTo>
                  <a:lnTo>
                    <a:pt x="2985" y="556"/>
                  </a:lnTo>
                  <a:lnTo>
                    <a:pt x="2987" y="555"/>
                  </a:lnTo>
                  <a:lnTo>
                    <a:pt x="2990" y="551"/>
                  </a:lnTo>
                  <a:lnTo>
                    <a:pt x="2994" y="551"/>
                  </a:lnTo>
                  <a:lnTo>
                    <a:pt x="2999" y="551"/>
                  </a:lnTo>
                  <a:lnTo>
                    <a:pt x="3005" y="553"/>
                  </a:lnTo>
                  <a:lnTo>
                    <a:pt x="3012" y="556"/>
                  </a:lnTo>
                  <a:lnTo>
                    <a:pt x="3005" y="563"/>
                  </a:lnTo>
                  <a:lnTo>
                    <a:pt x="2999" y="568"/>
                  </a:lnTo>
                  <a:lnTo>
                    <a:pt x="2995" y="571"/>
                  </a:lnTo>
                  <a:lnTo>
                    <a:pt x="2994" y="575"/>
                  </a:lnTo>
                  <a:lnTo>
                    <a:pt x="2992" y="580"/>
                  </a:lnTo>
                  <a:lnTo>
                    <a:pt x="2990" y="585"/>
                  </a:lnTo>
                  <a:lnTo>
                    <a:pt x="2999" y="600"/>
                  </a:lnTo>
                  <a:lnTo>
                    <a:pt x="3009" y="610"/>
                  </a:lnTo>
                  <a:lnTo>
                    <a:pt x="3021" y="618"/>
                  </a:lnTo>
                  <a:lnTo>
                    <a:pt x="3031" y="630"/>
                  </a:lnTo>
                  <a:lnTo>
                    <a:pt x="3029" y="632"/>
                  </a:lnTo>
                  <a:lnTo>
                    <a:pt x="3027" y="632"/>
                  </a:lnTo>
                  <a:lnTo>
                    <a:pt x="3027" y="633"/>
                  </a:lnTo>
                  <a:lnTo>
                    <a:pt x="3027" y="635"/>
                  </a:lnTo>
                  <a:lnTo>
                    <a:pt x="3031" y="638"/>
                  </a:lnTo>
                  <a:lnTo>
                    <a:pt x="3036" y="640"/>
                  </a:lnTo>
                  <a:lnTo>
                    <a:pt x="3029" y="647"/>
                  </a:lnTo>
                  <a:lnTo>
                    <a:pt x="3024" y="653"/>
                  </a:lnTo>
                  <a:lnTo>
                    <a:pt x="3026" y="653"/>
                  </a:lnTo>
                  <a:lnTo>
                    <a:pt x="3027" y="653"/>
                  </a:lnTo>
                  <a:lnTo>
                    <a:pt x="3036" y="655"/>
                  </a:lnTo>
                  <a:lnTo>
                    <a:pt x="3042" y="658"/>
                  </a:lnTo>
                  <a:lnTo>
                    <a:pt x="3042" y="667"/>
                  </a:lnTo>
                  <a:lnTo>
                    <a:pt x="3041" y="673"/>
                  </a:lnTo>
                  <a:lnTo>
                    <a:pt x="3036" y="678"/>
                  </a:lnTo>
                  <a:lnTo>
                    <a:pt x="3032" y="683"/>
                  </a:lnTo>
                  <a:lnTo>
                    <a:pt x="3024" y="707"/>
                  </a:lnTo>
                  <a:lnTo>
                    <a:pt x="3016" y="729"/>
                  </a:lnTo>
                  <a:lnTo>
                    <a:pt x="3011" y="737"/>
                  </a:lnTo>
                  <a:lnTo>
                    <a:pt x="3004" y="745"/>
                  </a:lnTo>
                  <a:lnTo>
                    <a:pt x="2995" y="752"/>
                  </a:lnTo>
                  <a:lnTo>
                    <a:pt x="2984" y="757"/>
                  </a:lnTo>
                  <a:lnTo>
                    <a:pt x="2970" y="755"/>
                  </a:lnTo>
                  <a:lnTo>
                    <a:pt x="2960" y="755"/>
                  </a:lnTo>
                  <a:lnTo>
                    <a:pt x="2960" y="759"/>
                  </a:lnTo>
                  <a:lnTo>
                    <a:pt x="2960" y="762"/>
                  </a:lnTo>
                  <a:lnTo>
                    <a:pt x="2950" y="767"/>
                  </a:lnTo>
                  <a:lnTo>
                    <a:pt x="2942" y="771"/>
                  </a:lnTo>
                  <a:lnTo>
                    <a:pt x="2935" y="777"/>
                  </a:lnTo>
                  <a:lnTo>
                    <a:pt x="2928" y="784"/>
                  </a:lnTo>
                  <a:lnTo>
                    <a:pt x="2925" y="779"/>
                  </a:lnTo>
                  <a:lnTo>
                    <a:pt x="2922" y="772"/>
                  </a:lnTo>
                  <a:lnTo>
                    <a:pt x="2920" y="771"/>
                  </a:lnTo>
                  <a:lnTo>
                    <a:pt x="2915" y="769"/>
                  </a:lnTo>
                  <a:lnTo>
                    <a:pt x="2910" y="767"/>
                  </a:lnTo>
                  <a:lnTo>
                    <a:pt x="2903" y="766"/>
                  </a:lnTo>
                  <a:lnTo>
                    <a:pt x="2893" y="774"/>
                  </a:lnTo>
                  <a:lnTo>
                    <a:pt x="2887" y="786"/>
                  </a:lnTo>
                  <a:lnTo>
                    <a:pt x="2883" y="791"/>
                  </a:lnTo>
                  <a:lnTo>
                    <a:pt x="2882" y="797"/>
                  </a:lnTo>
                  <a:lnTo>
                    <a:pt x="2880" y="806"/>
                  </a:lnTo>
                  <a:lnTo>
                    <a:pt x="2880" y="816"/>
                  </a:lnTo>
                  <a:lnTo>
                    <a:pt x="2893" y="827"/>
                  </a:lnTo>
                  <a:lnTo>
                    <a:pt x="2908" y="839"/>
                  </a:lnTo>
                  <a:lnTo>
                    <a:pt x="2920" y="853"/>
                  </a:lnTo>
                  <a:lnTo>
                    <a:pt x="2930" y="866"/>
                  </a:lnTo>
                  <a:lnTo>
                    <a:pt x="2934" y="886"/>
                  </a:lnTo>
                  <a:lnTo>
                    <a:pt x="2935" y="906"/>
                  </a:lnTo>
                  <a:lnTo>
                    <a:pt x="2917" y="925"/>
                  </a:lnTo>
                  <a:lnTo>
                    <a:pt x="2897" y="945"/>
                  </a:lnTo>
                  <a:lnTo>
                    <a:pt x="2888" y="945"/>
                  </a:lnTo>
                  <a:lnTo>
                    <a:pt x="2883" y="941"/>
                  </a:lnTo>
                  <a:lnTo>
                    <a:pt x="2885" y="935"/>
                  </a:lnTo>
                  <a:lnTo>
                    <a:pt x="2888" y="930"/>
                  </a:lnTo>
                  <a:lnTo>
                    <a:pt x="2887" y="928"/>
                  </a:lnTo>
                  <a:lnTo>
                    <a:pt x="2885" y="928"/>
                  </a:lnTo>
                  <a:lnTo>
                    <a:pt x="2875" y="921"/>
                  </a:lnTo>
                  <a:lnTo>
                    <a:pt x="2862" y="916"/>
                  </a:lnTo>
                  <a:lnTo>
                    <a:pt x="2860" y="908"/>
                  </a:lnTo>
                  <a:lnTo>
                    <a:pt x="2856" y="898"/>
                  </a:lnTo>
                  <a:lnTo>
                    <a:pt x="2843" y="888"/>
                  </a:lnTo>
                  <a:lnTo>
                    <a:pt x="2828" y="879"/>
                  </a:lnTo>
                  <a:lnTo>
                    <a:pt x="2826" y="879"/>
                  </a:lnTo>
                  <a:lnTo>
                    <a:pt x="2825" y="881"/>
                  </a:lnTo>
                  <a:lnTo>
                    <a:pt x="2823" y="884"/>
                  </a:lnTo>
                  <a:lnTo>
                    <a:pt x="2821" y="886"/>
                  </a:lnTo>
                  <a:lnTo>
                    <a:pt x="2820" y="911"/>
                  </a:lnTo>
                  <a:lnTo>
                    <a:pt x="2818" y="936"/>
                  </a:lnTo>
                  <a:lnTo>
                    <a:pt x="2823" y="940"/>
                  </a:lnTo>
                  <a:lnTo>
                    <a:pt x="2828" y="943"/>
                  </a:lnTo>
                  <a:lnTo>
                    <a:pt x="2830" y="953"/>
                  </a:lnTo>
                  <a:lnTo>
                    <a:pt x="2831" y="963"/>
                  </a:lnTo>
                  <a:lnTo>
                    <a:pt x="2836" y="963"/>
                  </a:lnTo>
                  <a:lnTo>
                    <a:pt x="2841" y="963"/>
                  </a:lnTo>
                  <a:lnTo>
                    <a:pt x="2848" y="968"/>
                  </a:lnTo>
                  <a:lnTo>
                    <a:pt x="2855" y="975"/>
                  </a:lnTo>
                  <a:lnTo>
                    <a:pt x="2860" y="980"/>
                  </a:lnTo>
                  <a:lnTo>
                    <a:pt x="2863" y="987"/>
                  </a:lnTo>
                  <a:lnTo>
                    <a:pt x="2867" y="993"/>
                  </a:lnTo>
                  <a:lnTo>
                    <a:pt x="2868" y="1002"/>
                  </a:lnTo>
                  <a:lnTo>
                    <a:pt x="2868" y="1012"/>
                  </a:lnTo>
                  <a:lnTo>
                    <a:pt x="2870" y="1022"/>
                  </a:lnTo>
                  <a:lnTo>
                    <a:pt x="2875" y="1020"/>
                  </a:lnTo>
                  <a:lnTo>
                    <a:pt x="2878" y="1018"/>
                  </a:lnTo>
                  <a:lnTo>
                    <a:pt x="2878" y="1023"/>
                  </a:lnTo>
                  <a:lnTo>
                    <a:pt x="2878" y="1027"/>
                  </a:lnTo>
                  <a:lnTo>
                    <a:pt x="2875" y="1035"/>
                  </a:lnTo>
                  <a:lnTo>
                    <a:pt x="2873" y="1043"/>
                  </a:lnTo>
                  <a:lnTo>
                    <a:pt x="2862" y="1035"/>
                  </a:lnTo>
                  <a:lnTo>
                    <a:pt x="2853" y="1023"/>
                  </a:lnTo>
                  <a:lnTo>
                    <a:pt x="2845" y="1012"/>
                  </a:lnTo>
                  <a:lnTo>
                    <a:pt x="2836" y="1000"/>
                  </a:lnTo>
                  <a:lnTo>
                    <a:pt x="2823" y="973"/>
                  </a:lnTo>
                  <a:lnTo>
                    <a:pt x="2806" y="950"/>
                  </a:lnTo>
                  <a:lnTo>
                    <a:pt x="2808" y="921"/>
                  </a:lnTo>
                  <a:lnTo>
                    <a:pt x="2808" y="898"/>
                  </a:lnTo>
                  <a:lnTo>
                    <a:pt x="2806" y="886"/>
                  </a:lnTo>
                  <a:lnTo>
                    <a:pt x="2803" y="876"/>
                  </a:lnTo>
                  <a:lnTo>
                    <a:pt x="2798" y="868"/>
                  </a:lnTo>
                  <a:lnTo>
                    <a:pt x="2790" y="859"/>
                  </a:lnTo>
                  <a:lnTo>
                    <a:pt x="2785" y="859"/>
                  </a:lnTo>
                  <a:lnTo>
                    <a:pt x="2783" y="861"/>
                  </a:lnTo>
                  <a:lnTo>
                    <a:pt x="2779" y="861"/>
                  </a:lnTo>
                  <a:lnTo>
                    <a:pt x="2774" y="859"/>
                  </a:lnTo>
                  <a:lnTo>
                    <a:pt x="2774" y="858"/>
                  </a:lnTo>
                  <a:lnTo>
                    <a:pt x="2776" y="854"/>
                  </a:lnTo>
                  <a:lnTo>
                    <a:pt x="2776" y="851"/>
                  </a:lnTo>
                  <a:lnTo>
                    <a:pt x="2781" y="851"/>
                  </a:lnTo>
                  <a:lnTo>
                    <a:pt x="2785" y="853"/>
                  </a:lnTo>
                  <a:lnTo>
                    <a:pt x="2786" y="851"/>
                  </a:lnTo>
                  <a:lnTo>
                    <a:pt x="2790" y="848"/>
                  </a:lnTo>
                  <a:lnTo>
                    <a:pt x="2790" y="846"/>
                  </a:lnTo>
                  <a:lnTo>
                    <a:pt x="2791" y="843"/>
                  </a:lnTo>
                  <a:lnTo>
                    <a:pt x="2786" y="836"/>
                  </a:lnTo>
                  <a:lnTo>
                    <a:pt x="2781" y="827"/>
                  </a:lnTo>
                  <a:lnTo>
                    <a:pt x="2773" y="838"/>
                  </a:lnTo>
                  <a:lnTo>
                    <a:pt x="2763" y="848"/>
                  </a:lnTo>
                  <a:lnTo>
                    <a:pt x="2756" y="844"/>
                  </a:lnTo>
                  <a:lnTo>
                    <a:pt x="2749" y="841"/>
                  </a:lnTo>
                  <a:lnTo>
                    <a:pt x="2751" y="831"/>
                  </a:lnTo>
                  <a:lnTo>
                    <a:pt x="2749" y="821"/>
                  </a:lnTo>
                  <a:lnTo>
                    <a:pt x="2748" y="814"/>
                  </a:lnTo>
                  <a:lnTo>
                    <a:pt x="2743" y="807"/>
                  </a:lnTo>
                  <a:lnTo>
                    <a:pt x="2733" y="797"/>
                  </a:lnTo>
                  <a:lnTo>
                    <a:pt x="2723" y="784"/>
                  </a:lnTo>
                  <a:lnTo>
                    <a:pt x="2718" y="774"/>
                  </a:lnTo>
                  <a:lnTo>
                    <a:pt x="2714" y="766"/>
                  </a:lnTo>
                  <a:lnTo>
                    <a:pt x="2714" y="761"/>
                  </a:lnTo>
                  <a:lnTo>
                    <a:pt x="2711" y="757"/>
                  </a:lnTo>
                  <a:lnTo>
                    <a:pt x="2709" y="754"/>
                  </a:lnTo>
                  <a:lnTo>
                    <a:pt x="2704" y="750"/>
                  </a:lnTo>
                  <a:lnTo>
                    <a:pt x="2701" y="754"/>
                  </a:lnTo>
                  <a:lnTo>
                    <a:pt x="2697" y="757"/>
                  </a:lnTo>
                  <a:lnTo>
                    <a:pt x="2696" y="752"/>
                  </a:lnTo>
                  <a:lnTo>
                    <a:pt x="2694" y="749"/>
                  </a:lnTo>
                  <a:lnTo>
                    <a:pt x="2692" y="745"/>
                  </a:lnTo>
                  <a:lnTo>
                    <a:pt x="2689" y="742"/>
                  </a:lnTo>
                  <a:lnTo>
                    <a:pt x="2689" y="754"/>
                  </a:lnTo>
                  <a:lnTo>
                    <a:pt x="2686" y="761"/>
                  </a:lnTo>
                  <a:lnTo>
                    <a:pt x="2677" y="762"/>
                  </a:lnTo>
                  <a:lnTo>
                    <a:pt x="2671" y="764"/>
                  </a:lnTo>
                  <a:lnTo>
                    <a:pt x="2664" y="767"/>
                  </a:lnTo>
                  <a:lnTo>
                    <a:pt x="2657" y="771"/>
                  </a:lnTo>
                  <a:lnTo>
                    <a:pt x="2652" y="782"/>
                  </a:lnTo>
                  <a:lnTo>
                    <a:pt x="2649" y="794"/>
                  </a:lnTo>
                  <a:lnTo>
                    <a:pt x="2634" y="807"/>
                  </a:lnTo>
                  <a:lnTo>
                    <a:pt x="2614" y="826"/>
                  </a:lnTo>
                  <a:lnTo>
                    <a:pt x="2604" y="836"/>
                  </a:lnTo>
                  <a:lnTo>
                    <a:pt x="2595" y="844"/>
                  </a:lnTo>
                  <a:lnTo>
                    <a:pt x="2589" y="853"/>
                  </a:lnTo>
                  <a:lnTo>
                    <a:pt x="2585" y="861"/>
                  </a:lnTo>
                  <a:lnTo>
                    <a:pt x="2589" y="873"/>
                  </a:lnTo>
                  <a:lnTo>
                    <a:pt x="2590" y="886"/>
                  </a:lnTo>
                  <a:lnTo>
                    <a:pt x="2589" y="899"/>
                  </a:lnTo>
                  <a:lnTo>
                    <a:pt x="2585" y="913"/>
                  </a:lnTo>
                  <a:lnTo>
                    <a:pt x="2577" y="936"/>
                  </a:lnTo>
                  <a:lnTo>
                    <a:pt x="2570" y="955"/>
                  </a:lnTo>
                  <a:lnTo>
                    <a:pt x="2565" y="953"/>
                  </a:lnTo>
                  <a:lnTo>
                    <a:pt x="2558" y="950"/>
                  </a:lnTo>
                  <a:lnTo>
                    <a:pt x="2553" y="943"/>
                  </a:lnTo>
                  <a:lnTo>
                    <a:pt x="2547" y="936"/>
                  </a:lnTo>
                  <a:lnTo>
                    <a:pt x="2535" y="916"/>
                  </a:lnTo>
                  <a:lnTo>
                    <a:pt x="2525" y="894"/>
                  </a:lnTo>
                  <a:lnTo>
                    <a:pt x="2505" y="848"/>
                  </a:lnTo>
                  <a:lnTo>
                    <a:pt x="2493" y="814"/>
                  </a:lnTo>
                  <a:lnTo>
                    <a:pt x="2492" y="802"/>
                  </a:lnTo>
                  <a:lnTo>
                    <a:pt x="2492" y="787"/>
                  </a:lnTo>
                  <a:lnTo>
                    <a:pt x="2492" y="781"/>
                  </a:lnTo>
                  <a:lnTo>
                    <a:pt x="2490" y="774"/>
                  </a:lnTo>
                  <a:lnTo>
                    <a:pt x="2490" y="767"/>
                  </a:lnTo>
                  <a:lnTo>
                    <a:pt x="2487" y="762"/>
                  </a:lnTo>
                  <a:lnTo>
                    <a:pt x="2483" y="766"/>
                  </a:lnTo>
                  <a:lnTo>
                    <a:pt x="2480" y="767"/>
                  </a:lnTo>
                  <a:lnTo>
                    <a:pt x="2480" y="774"/>
                  </a:lnTo>
                  <a:lnTo>
                    <a:pt x="2478" y="781"/>
                  </a:lnTo>
                  <a:lnTo>
                    <a:pt x="2476" y="781"/>
                  </a:lnTo>
                  <a:lnTo>
                    <a:pt x="2475" y="782"/>
                  </a:lnTo>
                  <a:lnTo>
                    <a:pt x="2470" y="781"/>
                  </a:lnTo>
                  <a:lnTo>
                    <a:pt x="2465" y="781"/>
                  </a:lnTo>
                  <a:lnTo>
                    <a:pt x="2458" y="777"/>
                  </a:lnTo>
                  <a:lnTo>
                    <a:pt x="2453" y="772"/>
                  </a:lnTo>
                  <a:lnTo>
                    <a:pt x="2450" y="767"/>
                  </a:lnTo>
                  <a:lnTo>
                    <a:pt x="2446" y="761"/>
                  </a:lnTo>
                  <a:lnTo>
                    <a:pt x="2455" y="755"/>
                  </a:lnTo>
                  <a:lnTo>
                    <a:pt x="2463" y="750"/>
                  </a:lnTo>
                  <a:lnTo>
                    <a:pt x="2463" y="749"/>
                  </a:lnTo>
                  <a:lnTo>
                    <a:pt x="2451" y="750"/>
                  </a:lnTo>
                  <a:lnTo>
                    <a:pt x="2440" y="750"/>
                  </a:lnTo>
                  <a:lnTo>
                    <a:pt x="2435" y="742"/>
                  </a:lnTo>
                  <a:lnTo>
                    <a:pt x="2426" y="732"/>
                  </a:lnTo>
                  <a:lnTo>
                    <a:pt x="2416" y="724"/>
                  </a:lnTo>
                  <a:lnTo>
                    <a:pt x="2408" y="717"/>
                  </a:lnTo>
                  <a:lnTo>
                    <a:pt x="2374" y="720"/>
                  </a:lnTo>
                  <a:lnTo>
                    <a:pt x="2341" y="724"/>
                  </a:lnTo>
                  <a:lnTo>
                    <a:pt x="2332" y="722"/>
                  </a:lnTo>
                  <a:lnTo>
                    <a:pt x="2326" y="722"/>
                  </a:lnTo>
                  <a:lnTo>
                    <a:pt x="2319" y="720"/>
                  </a:lnTo>
                  <a:lnTo>
                    <a:pt x="2314" y="717"/>
                  </a:lnTo>
                  <a:lnTo>
                    <a:pt x="2307" y="714"/>
                  </a:lnTo>
                  <a:lnTo>
                    <a:pt x="2304" y="709"/>
                  </a:lnTo>
                  <a:lnTo>
                    <a:pt x="2299" y="702"/>
                  </a:lnTo>
                  <a:lnTo>
                    <a:pt x="2296" y="695"/>
                  </a:lnTo>
                  <a:lnTo>
                    <a:pt x="2276" y="695"/>
                  </a:lnTo>
                  <a:lnTo>
                    <a:pt x="2255" y="695"/>
                  </a:lnTo>
                  <a:lnTo>
                    <a:pt x="2247" y="694"/>
                  </a:lnTo>
                  <a:lnTo>
                    <a:pt x="2239" y="689"/>
                  </a:lnTo>
                  <a:lnTo>
                    <a:pt x="2230" y="683"/>
                  </a:lnTo>
                  <a:lnTo>
                    <a:pt x="2224" y="675"/>
                  </a:lnTo>
                  <a:lnTo>
                    <a:pt x="2220" y="667"/>
                  </a:lnTo>
                  <a:lnTo>
                    <a:pt x="2217" y="660"/>
                  </a:lnTo>
                  <a:lnTo>
                    <a:pt x="2214" y="655"/>
                  </a:lnTo>
                  <a:lnTo>
                    <a:pt x="2209" y="650"/>
                  </a:lnTo>
                  <a:lnTo>
                    <a:pt x="2200" y="650"/>
                  </a:lnTo>
                  <a:lnTo>
                    <a:pt x="2194" y="652"/>
                  </a:lnTo>
                  <a:lnTo>
                    <a:pt x="2195" y="662"/>
                  </a:lnTo>
                  <a:lnTo>
                    <a:pt x="2199" y="673"/>
                  </a:lnTo>
                  <a:lnTo>
                    <a:pt x="2205" y="687"/>
                  </a:lnTo>
                  <a:lnTo>
                    <a:pt x="2214" y="699"/>
                  </a:lnTo>
                  <a:lnTo>
                    <a:pt x="2232" y="722"/>
                  </a:lnTo>
                  <a:lnTo>
                    <a:pt x="2245" y="737"/>
                  </a:lnTo>
                  <a:lnTo>
                    <a:pt x="2255" y="737"/>
                  </a:lnTo>
                  <a:lnTo>
                    <a:pt x="2262" y="737"/>
                  </a:lnTo>
                  <a:lnTo>
                    <a:pt x="2267" y="735"/>
                  </a:lnTo>
                  <a:lnTo>
                    <a:pt x="2272" y="732"/>
                  </a:lnTo>
                  <a:lnTo>
                    <a:pt x="2274" y="724"/>
                  </a:lnTo>
                  <a:lnTo>
                    <a:pt x="2277" y="715"/>
                  </a:lnTo>
                  <a:lnTo>
                    <a:pt x="2281" y="707"/>
                  </a:lnTo>
                  <a:lnTo>
                    <a:pt x="2287" y="704"/>
                  </a:lnTo>
                  <a:lnTo>
                    <a:pt x="2289" y="712"/>
                  </a:lnTo>
                  <a:lnTo>
                    <a:pt x="2294" y="720"/>
                  </a:lnTo>
                  <a:lnTo>
                    <a:pt x="2299" y="727"/>
                  </a:lnTo>
                  <a:lnTo>
                    <a:pt x="2306" y="734"/>
                  </a:lnTo>
                  <a:lnTo>
                    <a:pt x="2321" y="744"/>
                  </a:lnTo>
                  <a:lnTo>
                    <a:pt x="2334" y="755"/>
                  </a:lnTo>
                  <a:lnTo>
                    <a:pt x="2332" y="764"/>
                  </a:lnTo>
                  <a:lnTo>
                    <a:pt x="2329" y="774"/>
                  </a:lnTo>
                  <a:lnTo>
                    <a:pt x="2322" y="786"/>
                  </a:lnTo>
                  <a:lnTo>
                    <a:pt x="2316" y="797"/>
                  </a:lnTo>
                  <a:lnTo>
                    <a:pt x="2301" y="817"/>
                  </a:lnTo>
                  <a:lnTo>
                    <a:pt x="2291" y="831"/>
                  </a:lnTo>
                  <a:lnTo>
                    <a:pt x="2267" y="841"/>
                  </a:lnTo>
                  <a:lnTo>
                    <a:pt x="2247" y="851"/>
                  </a:lnTo>
                  <a:lnTo>
                    <a:pt x="2227" y="863"/>
                  </a:lnTo>
                  <a:lnTo>
                    <a:pt x="2207" y="874"/>
                  </a:lnTo>
                  <a:lnTo>
                    <a:pt x="2199" y="878"/>
                  </a:lnTo>
                  <a:lnTo>
                    <a:pt x="2192" y="879"/>
                  </a:lnTo>
                  <a:lnTo>
                    <a:pt x="2189" y="879"/>
                  </a:lnTo>
                  <a:lnTo>
                    <a:pt x="2183" y="879"/>
                  </a:lnTo>
                  <a:lnTo>
                    <a:pt x="2180" y="879"/>
                  </a:lnTo>
                  <a:lnTo>
                    <a:pt x="2177" y="881"/>
                  </a:lnTo>
                  <a:lnTo>
                    <a:pt x="2170" y="886"/>
                  </a:lnTo>
                  <a:lnTo>
                    <a:pt x="2163" y="896"/>
                  </a:lnTo>
                  <a:lnTo>
                    <a:pt x="2157" y="894"/>
                  </a:lnTo>
                  <a:lnTo>
                    <a:pt x="2152" y="893"/>
                  </a:lnTo>
                  <a:lnTo>
                    <a:pt x="2150" y="893"/>
                  </a:lnTo>
                  <a:lnTo>
                    <a:pt x="2148" y="893"/>
                  </a:lnTo>
                  <a:lnTo>
                    <a:pt x="2148" y="873"/>
                  </a:lnTo>
                  <a:lnTo>
                    <a:pt x="2145" y="854"/>
                  </a:lnTo>
                  <a:lnTo>
                    <a:pt x="2138" y="838"/>
                  </a:lnTo>
                  <a:lnTo>
                    <a:pt x="2132" y="824"/>
                  </a:lnTo>
                  <a:lnTo>
                    <a:pt x="2113" y="799"/>
                  </a:lnTo>
                  <a:lnTo>
                    <a:pt x="2095" y="774"/>
                  </a:lnTo>
                  <a:lnTo>
                    <a:pt x="2088" y="757"/>
                  </a:lnTo>
                  <a:lnTo>
                    <a:pt x="2085" y="742"/>
                  </a:lnTo>
                  <a:lnTo>
                    <a:pt x="2083" y="734"/>
                  </a:lnTo>
                  <a:lnTo>
                    <a:pt x="2078" y="729"/>
                  </a:lnTo>
                  <a:lnTo>
                    <a:pt x="2071" y="724"/>
                  </a:lnTo>
                  <a:lnTo>
                    <a:pt x="2063" y="720"/>
                  </a:lnTo>
                  <a:lnTo>
                    <a:pt x="2063" y="712"/>
                  </a:lnTo>
                  <a:lnTo>
                    <a:pt x="2061" y="705"/>
                  </a:lnTo>
                  <a:lnTo>
                    <a:pt x="2058" y="699"/>
                  </a:lnTo>
                  <a:lnTo>
                    <a:pt x="2056" y="694"/>
                  </a:lnTo>
                  <a:lnTo>
                    <a:pt x="2048" y="683"/>
                  </a:lnTo>
                  <a:lnTo>
                    <a:pt x="2040" y="675"/>
                  </a:lnTo>
                  <a:lnTo>
                    <a:pt x="2031" y="677"/>
                  </a:lnTo>
                  <a:lnTo>
                    <a:pt x="2021" y="677"/>
                  </a:lnTo>
                  <a:lnTo>
                    <a:pt x="2021" y="670"/>
                  </a:lnTo>
                  <a:lnTo>
                    <a:pt x="2019" y="667"/>
                  </a:lnTo>
                  <a:lnTo>
                    <a:pt x="2016" y="665"/>
                  </a:lnTo>
                  <a:lnTo>
                    <a:pt x="2011" y="663"/>
                  </a:lnTo>
                  <a:lnTo>
                    <a:pt x="2013" y="672"/>
                  </a:lnTo>
                  <a:lnTo>
                    <a:pt x="2018" y="680"/>
                  </a:lnTo>
                  <a:lnTo>
                    <a:pt x="2021" y="687"/>
                  </a:lnTo>
                  <a:lnTo>
                    <a:pt x="2026" y="694"/>
                  </a:lnTo>
                  <a:lnTo>
                    <a:pt x="2036" y="705"/>
                  </a:lnTo>
                  <a:lnTo>
                    <a:pt x="2045" y="717"/>
                  </a:lnTo>
                  <a:lnTo>
                    <a:pt x="2048" y="732"/>
                  </a:lnTo>
                  <a:lnTo>
                    <a:pt x="2050" y="747"/>
                  </a:lnTo>
                  <a:lnTo>
                    <a:pt x="2058" y="752"/>
                  </a:lnTo>
                  <a:lnTo>
                    <a:pt x="2066" y="757"/>
                  </a:lnTo>
                  <a:lnTo>
                    <a:pt x="2071" y="777"/>
                  </a:lnTo>
                  <a:lnTo>
                    <a:pt x="2078" y="799"/>
                  </a:lnTo>
                  <a:lnTo>
                    <a:pt x="2086" y="811"/>
                  </a:lnTo>
                  <a:lnTo>
                    <a:pt x="2093" y="822"/>
                  </a:lnTo>
                  <a:lnTo>
                    <a:pt x="2093" y="831"/>
                  </a:lnTo>
                  <a:lnTo>
                    <a:pt x="2093" y="838"/>
                  </a:lnTo>
                  <a:lnTo>
                    <a:pt x="2103" y="846"/>
                  </a:lnTo>
                  <a:lnTo>
                    <a:pt x="2113" y="854"/>
                  </a:lnTo>
                  <a:lnTo>
                    <a:pt x="2123" y="869"/>
                  </a:lnTo>
                  <a:lnTo>
                    <a:pt x="2135" y="883"/>
                  </a:lnTo>
                  <a:lnTo>
                    <a:pt x="2145" y="898"/>
                  </a:lnTo>
                  <a:lnTo>
                    <a:pt x="2157" y="913"/>
                  </a:lnTo>
                  <a:lnTo>
                    <a:pt x="2157" y="916"/>
                  </a:lnTo>
                  <a:lnTo>
                    <a:pt x="2157" y="918"/>
                  </a:lnTo>
                  <a:lnTo>
                    <a:pt x="2165" y="918"/>
                  </a:lnTo>
                  <a:lnTo>
                    <a:pt x="2172" y="918"/>
                  </a:lnTo>
                  <a:lnTo>
                    <a:pt x="2187" y="915"/>
                  </a:lnTo>
                  <a:lnTo>
                    <a:pt x="2205" y="911"/>
                  </a:lnTo>
                  <a:lnTo>
                    <a:pt x="2224" y="908"/>
                  </a:lnTo>
                  <a:lnTo>
                    <a:pt x="2240" y="905"/>
                  </a:lnTo>
                  <a:lnTo>
                    <a:pt x="2239" y="923"/>
                  </a:lnTo>
                  <a:lnTo>
                    <a:pt x="2235" y="941"/>
                  </a:lnTo>
                  <a:lnTo>
                    <a:pt x="2230" y="956"/>
                  </a:lnTo>
                  <a:lnTo>
                    <a:pt x="2224" y="971"/>
                  </a:lnTo>
                  <a:lnTo>
                    <a:pt x="2217" y="987"/>
                  </a:lnTo>
                  <a:lnTo>
                    <a:pt x="2207" y="1000"/>
                  </a:lnTo>
                  <a:lnTo>
                    <a:pt x="2197" y="1012"/>
                  </a:lnTo>
                  <a:lnTo>
                    <a:pt x="2187" y="1023"/>
                  </a:lnTo>
                  <a:lnTo>
                    <a:pt x="2163" y="1045"/>
                  </a:lnTo>
                  <a:lnTo>
                    <a:pt x="2140" y="1067"/>
                  </a:lnTo>
                  <a:lnTo>
                    <a:pt x="2128" y="1077"/>
                  </a:lnTo>
                  <a:lnTo>
                    <a:pt x="2118" y="1089"/>
                  </a:lnTo>
                  <a:lnTo>
                    <a:pt x="2108" y="1100"/>
                  </a:lnTo>
                  <a:lnTo>
                    <a:pt x="2100" y="1112"/>
                  </a:lnTo>
                  <a:lnTo>
                    <a:pt x="2096" y="1119"/>
                  </a:lnTo>
                  <a:lnTo>
                    <a:pt x="2095" y="1126"/>
                  </a:lnTo>
                  <a:lnTo>
                    <a:pt x="2095" y="1132"/>
                  </a:lnTo>
                  <a:lnTo>
                    <a:pt x="2096" y="1139"/>
                  </a:lnTo>
                  <a:lnTo>
                    <a:pt x="2101" y="1152"/>
                  </a:lnTo>
                  <a:lnTo>
                    <a:pt x="2105" y="1164"/>
                  </a:lnTo>
                  <a:lnTo>
                    <a:pt x="2101" y="1177"/>
                  </a:lnTo>
                  <a:lnTo>
                    <a:pt x="2096" y="1191"/>
                  </a:lnTo>
                  <a:lnTo>
                    <a:pt x="2105" y="1198"/>
                  </a:lnTo>
                  <a:lnTo>
                    <a:pt x="2110" y="1206"/>
                  </a:lnTo>
                  <a:lnTo>
                    <a:pt x="2111" y="1218"/>
                  </a:lnTo>
                  <a:lnTo>
                    <a:pt x="2113" y="1231"/>
                  </a:lnTo>
                  <a:lnTo>
                    <a:pt x="2111" y="1244"/>
                  </a:lnTo>
                  <a:lnTo>
                    <a:pt x="2110" y="1256"/>
                  </a:lnTo>
                  <a:lnTo>
                    <a:pt x="2108" y="1266"/>
                  </a:lnTo>
                  <a:lnTo>
                    <a:pt x="2105" y="1273"/>
                  </a:lnTo>
                  <a:lnTo>
                    <a:pt x="2100" y="1280"/>
                  </a:lnTo>
                  <a:lnTo>
                    <a:pt x="2095" y="1285"/>
                  </a:lnTo>
                  <a:lnTo>
                    <a:pt x="2090" y="1290"/>
                  </a:lnTo>
                  <a:lnTo>
                    <a:pt x="2083" y="1293"/>
                  </a:lnTo>
                  <a:lnTo>
                    <a:pt x="2071" y="1300"/>
                  </a:lnTo>
                  <a:lnTo>
                    <a:pt x="2060" y="1308"/>
                  </a:lnTo>
                  <a:lnTo>
                    <a:pt x="2055" y="1313"/>
                  </a:lnTo>
                  <a:lnTo>
                    <a:pt x="2050" y="1318"/>
                  </a:lnTo>
                  <a:lnTo>
                    <a:pt x="2046" y="1326"/>
                  </a:lnTo>
                  <a:lnTo>
                    <a:pt x="2043" y="1335"/>
                  </a:lnTo>
                  <a:lnTo>
                    <a:pt x="2041" y="1342"/>
                  </a:lnTo>
                  <a:lnTo>
                    <a:pt x="2041" y="1350"/>
                  </a:lnTo>
                  <a:lnTo>
                    <a:pt x="2041" y="1357"/>
                  </a:lnTo>
                  <a:lnTo>
                    <a:pt x="2043" y="1365"/>
                  </a:lnTo>
                  <a:lnTo>
                    <a:pt x="2045" y="1372"/>
                  </a:lnTo>
                  <a:lnTo>
                    <a:pt x="2045" y="1380"/>
                  </a:lnTo>
                  <a:lnTo>
                    <a:pt x="2045" y="1387"/>
                  </a:lnTo>
                  <a:lnTo>
                    <a:pt x="2043" y="1393"/>
                  </a:lnTo>
                  <a:lnTo>
                    <a:pt x="2034" y="1397"/>
                  </a:lnTo>
                  <a:lnTo>
                    <a:pt x="2028" y="1400"/>
                  </a:lnTo>
                  <a:lnTo>
                    <a:pt x="2021" y="1405"/>
                  </a:lnTo>
                  <a:lnTo>
                    <a:pt x="2016" y="1410"/>
                  </a:lnTo>
                  <a:lnTo>
                    <a:pt x="2019" y="1419"/>
                  </a:lnTo>
                  <a:lnTo>
                    <a:pt x="2021" y="1430"/>
                  </a:lnTo>
                  <a:lnTo>
                    <a:pt x="2013" y="1439"/>
                  </a:lnTo>
                  <a:lnTo>
                    <a:pt x="2008" y="1447"/>
                  </a:lnTo>
                  <a:lnTo>
                    <a:pt x="2004" y="1457"/>
                  </a:lnTo>
                  <a:lnTo>
                    <a:pt x="1998" y="1469"/>
                  </a:lnTo>
                  <a:lnTo>
                    <a:pt x="1989" y="1484"/>
                  </a:lnTo>
                  <a:lnTo>
                    <a:pt x="1978" y="1494"/>
                  </a:lnTo>
                  <a:lnTo>
                    <a:pt x="1966" y="1502"/>
                  </a:lnTo>
                  <a:lnTo>
                    <a:pt x="1952" y="1507"/>
                  </a:lnTo>
                  <a:lnTo>
                    <a:pt x="1921" y="1517"/>
                  </a:lnTo>
                  <a:lnTo>
                    <a:pt x="1884" y="1524"/>
                  </a:lnTo>
                  <a:lnTo>
                    <a:pt x="1874" y="1527"/>
                  </a:lnTo>
                  <a:lnTo>
                    <a:pt x="1864" y="1529"/>
                  </a:lnTo>
                  <a:lnTo>
                    <a:pt x="1859" y="1529"/>
                  </a:lnTo>
                  <a:lnTo>
                    <a:pt x="1854" y="1529"/>
                  </a:lnTo>
                  <a:lnTo>
                    <a:pt x="1849" y="1529"/>
                  </a:lnTo>
                  <a:lnTo>
                    <a:pt x="1844" y="1526"/>
                  </a:lnTo>
                  <a:lnTo>
                    <a:pt x="1842" y="1504"/>
                  </a:lnTo>
                  <a:lnTo>
                    <a:pt x="1839" y="1480"/>
                  </a:lnTo>
                  <a:lnTo>
                    <a:pt x="1825" y="1460"/>
                  </a:lnTo>
                  <a:lnTo>
                    <a:pt x="1812" y="1440"/>
                  </a:lnTo>
                  <a:lnTo>
                    <a:pt x="1807" y="1414"/>
                  </a:lnTo>
                  <a:lnTo>
                    <a:pt x="1803" y="1387"/>
                  </a:lnTo>
                  <a:lnTo>
                    <a:pt x="1802" y="1373"/>
                  </a:lnTo>
                  <a:lnTo>
                    <a:pt x="1800" y="1360"/>
                  </a:lnTo>
                  <a:lnTo>
                    <a:pt x="1798" y="1348"/>
                  </a:lnTo>
                  <a:lnTo>
                    <a:pt x="1793" y="1336"/>
                  </a:lnTo>
                  <a:lnTo>
                    <a:pt x="1783" y="1325"/>
                  </a:lnTo>
                  <a:lnTo>
                    <a:pt x="1772" y="1313"/>
                  </a:lnTo>
                  <a:lnTo>
                    <a:pt x="1770" y="1298"/>
                  </a:lnTo>
                  <a:lnTo>
                    <a:pt x="1770" y="1285"/>
                  </a:lnTo>
                  <a:lnTo>
                    <a:pt x="1772" y="1273"/>
                  </a:lnTo>
                  <a:lnTo>
                    <a:pt x="1777" y="1261"/>
                  </a:lnTo>
                  <a:lnTo>
                    <a:pt x="1785" y="1241"/>
                  </a:lnTo>
                  <a:lnTo>
                    <a:pt x="1793" y="1223"/>
                  </a:lnTo>
                  <a:lnTo>
                    <a:pt x="1795" y="1213"/>
                  </a:lnTo>
                  <a:lnTo>
                    <a:pt x="1795" y="1199"/>
                  </a:lnTo>
                  <a:lnTo>
                    <a:pt x="1792" y="1184"/>
                  </a:lnTo>
                  <a:lnTo>
                    <a:pt x="1788" y="1169"/>
                  </a:lnTo>
                  <a:lnTo>
                    <a:pt x="1778" y="1141"/>
                  </a:lnTo>
                  <a:lnTo>
                    <a:pt x="1770" y="1122"/>
                  </a:lnTo>
                  <a:lnTo>
                    <a:pt x="1757" y="1107"/>
                  </a:lnTo>
                  <a:lnTo>
                    <a:pt x="1741" y="1092"/>
                  </a:lnTo>
                  <a:lnTo>
                    <a:pt x="1740" y="1085"/>
                  </a:lnTo>
                  <a:lnTo>
                    <a:pt x="1738" y="1077"/>
                  </a:lnTo>
                  <a:lnTo>
                    <a:pt x="1736" y="1069"/>
                  </a:lnTo>
                  <a:lnTo>
                    <a:pt x="1738" y="1060"/>
                  </a:lnTo>
                  <a:lnTo>
                    <a:pt x="1741" y="1045"/>
                  </a:lnTo>
                  <a:lnTo>
                    <a:pt x="1743" y="1030"/>
                  </a:lnTo>
                  <a:lnTo>
                    <a:pt x="1745" y="1022"/>
                  </a:lnTo>
                  <a:lnTo>
                    <a:pt x="1743" y="1017"/>
                  </a:lnTo>
                  <a:lnTo>
                    <a:pt x="1741" y="1010"/>
                  </a:lnTo>
                  <a:lnTo>
                    <a:pt x="1738" y="1007"/>
                  </a:lnTo>
                  <a:lnTo>
                    <a:pt x="1733" y="1002"/>
                  </a:lnTo>
                  <a:lnTo>
                    <a:pt x="1725" y="998"/>
                  </a:lnTo>
                  <a:lnTo>
                    <a:pt x="1713" y="997"/>
                  </a:lnTo>
                  <a:lnTo>
                    <a:pt x="1700" y="997"/>
                  </a:lnTo>
                  <a:lnTo>
                    <a:pt x="1700" y="990"/>
                  </a:lnTo>
                  <a:lnTo>
                    <a:pt x="1698" y="985"/>
                  </a:lnTo>
                  <a:lnTo>
                    <a:pt x="1686" y="982"/>
                  </a:lnTo>
                  <a:lnTo>
                    <a:pt x="1675" y="980"/>
                  </a:lnTo>
                  <a:lnTo>
                    <a:pt x="1664" y="980"/>
                  </a:lnTo>
                  <a:lnTo>
                    <a:pt x="1656" y="982"/>
                  </a:lnTo>
                  <a:lnTo>
                    <a:pt x="1638" y="987"/>
                  </a:lnTo>
                  <a:lnTo>
                    <a:pt x="1614" y="995"/>
                  </a:lnTo>
                  <a:lnTo>
                    <a:pt x="1601" y="995"/>
                  </a:lnTo>
                  <a:lnTo>
                    <a:pt x="1589" y="993"/>
                  </a:lnTo>
                  <a:lnTo>
                    <a:pt x="1576" y="993"/>
                  </a:lnTo>
                  <a:lnTo>
                    <a:pt x="1562" y="992"/>
                  </a:lnTo>
                  <a:lnTo>
                    <a:pt x="1556" y="995"/>
                  </a:lnTo>
                  <a:lnTo>
                    <a:pt x="1552" y="998"/>
                  </a:lnTo>
                  <a:lnTo>
                    <a:pt x="1546" y="1000"/>
                  </a:lnTo>
                  <a:lnTo>
                    <a:pt x="1537" y="1002"/>
                  </a:lnTo>
                  <a:lnTo>
                    <a:pt x="1522" y="990"/>
                  </a:lnTo>
                  <a:lnTo>
                    <a:pt x="1509" y="978"/>
                  </a:lnTo>
                  <a:lnTo>
                    <a:pt x="1495" y="966"/>
                  </a:lnTo>
                  <a:lnTo>
                    <a:pt x="1482" y="955"/>
                  </a:lnTo>
                  <a:lnTo>
                    <a:pt x="1479" y="943"/>
                  </a:lnTo>
                  <a:lnTo>
                    <a:pt x="1475" y="933"/>
                  </a:lnTo>
                  <a:lnTo>
                    <a:pt x="1454" y="916"/>
                  </a:lnTo>
                  <a:lnTo>
                    <a:pt x="1437" y="898"/>
                  </a:lnTo>
                  <a:lnTo>
                    <a:pt x="1437" y="886"/>
                  </a:lnTo>
                  <a:lnTo>
                    <a:pt x="1437" y="874"/>
                  </a:lnTo>
                  <a:lnTo>
                    <a:pt x="1433" y="871"/>
                  </a:lnTo>
                  <a:lnTo>
                    <a:pt x="1428" y="866"/>
                  </a:lnTo>
                  <a:lnTo>
                    <a:pt x="1427" y="861"/>
                  </a:lnTo>
                  <a:lnTo>
                    <a:pt x="1428" y="856"/>
                  </a:lnTo>
                  <a:lnTo>
                    <a:pt x="1430" y="849"/>
                  </a:lnTo>
                  <a:lnTo>
                    <a:pt x="1433" y="844"/>
                  </a:lnTo>
                  <a:lnTo>
                    <a:pt x="1440" y="834"/>
                  </a:lnTo>
                  <a:lnTo>
                    <a:pt x="1443" y="826"/>
                  </a:lnTo>
                  <a:lnTo>
                    <a:pt x="1445" y="816"/>
                  </a:lnTo>
                  <a:lnTo>
                    <a:pt x="1445" y="807"/>
                  </a:lnTo>
                  <a:lnTo>
                    <a:pt x="1443" y="801"/>
                  </a:lnTo>
                  <a:lnTo>
                    <a:pt x="1442" y="794"/>
                  </a:lnTo>
                  <a:lnTo>
                    <a:pt x="1437" y="781"/>
                  </a:lnTo>
                  <a:lnTo>
                    <a:pt x="1433" y="767"/>
                  </a:lnTo>
                  <a:lnTo>
                    <a:pt x="1442" y="747"/>
                  </a:lnTo>
                  <a:lnTo>
                    <a:pt x="1454" y="725"/>
                  </a:lnTo>
                  <a:lnTo>
                    <a:pt x="1459" y="715"/>
                  </a:lnTo>
                  <a:lnTo>
                    <a:pt x="1465" y="707"/>
                  </a:lnTo>
                  <a:lnTo>
                    <a:pt x="1474" y="699"/>
                  </a:lnTo>
                  <a:lnTo>
                    <a:pt x="1482" y="690"/>
                  </a:lnTo>
                  <a:lnTo>
                    <a:pt x="1492" y="683"/>
                  </a:lnTo>
                  <a:lnTo>
                    <a:pt x="1502" y="678"/>
                  </a:lnTo>
                  <a:lnTo>
                    <a:pt x="1512" y="672"/>
                  </a:lnTo>
                  <a:lnTo>
                    <a:pt x="1521" y="662"/>
                  </a:lnTo>
                  <a:lnTo>
                    <a:pt x="1522" y="645"/>
                  </a:lnTo>
                  <a:lnTo>
                    <a:pt x="1524" y="630"/>
                  </a:lnTo>
                  <a:lnTo>
                    <a:pt x="1527" y="623"/>
                  </a:lnTo>
                  <a:lnTo>
                    <a:pt x="1531" y="620"/>
                  </a:lnTo>
                  <a:lnTo>
                    <a:pt x="1534" y="615"/>
                  </a:lnTo>
                  <a:lnTo>
                    <a:pt x="1539" y="612"/>
                  </a:lnTo>
                  <a:lnTo>
                    <a:pt x="1547" y="606"/>
                  </a:lnTo>
                  <a:lnTo>
                    <a:pt x="1557" y="603"/>
                  </a:lnTo>
                  <a:lnTo>
                    <a:pt x="1561" y="600"/>
                  </a:lnTo>
                  <a:lnTo>
                    <a:pt x="1564" y="596"/>
                  </a:lnTo>
                  <a:lnTo>
                    <a:pt x="1567" y="593"/>
                  </a:lnTo>
                  <a:lnTo>
                    <a:pt x="1569" y="588"/>
                  </a:lnTo>
                  <a:lnTo>
                    <a:pt x="1571" y="581"/>
                  </a:lnTo>
                  <a:lnTo>
                    <a:pt x="1572" y="575"/>
                  </a:lnTo>
                  <a:lnTo>
                    <a:pt x="1571" y="566"/>
                  </a:lnTo>
                  <a:lnTo>
                    <a:pt x="1569" y="556"/>
                  </a:lnTo>
                  <a:lnTo>
                    <a:pt x="1554" y="556"/>
                  </a:lnTo>
                  <a:lnTo>
                    <a:pt x="1539" y="556"/>
                  </a:lnTo>
                  <a:lnTo>
                    <a:pt x="1537" y="540"/>
                  </a:lnTo>
                  <a:lnTo>
                    <a:pt x="1539" y="519"/>
                  </a:lnTo>
                  <a:lnTo>
                    <a:pt x="1542" y="511"/>
                  </a:lnTo>
                  <a:lnTo>
                    <a:pt x="1546" y="503"/>
                  </a:lnTo>
                  <a:lnTo>
                    <a:pt x="1549" y="496"/>
                  </a:lnTo>
                  <a:lnTo>
                    <a:pt x="1554" y="491"/>
                  </a:lnTo>
                  <a:lnTo>
                    <a:pt x="1551" y="488"/>
                  </a:lnTo>
                  <a:lnTo>
                    <a:pt x="1547" y="484"/>
                  </a:lnTo>
                  <a:lnTo>
                    <a:pt x="1546" y="479"/>
                  </a:lnTo>
                  <a:lnTo>
                    <a:pt x="1544" y="474"/>
                  </a:lnTo>
                  <a:lnTo>
                    <a:pt x="1566" y="471"/>
                  </a:lnTo>
                  <a:lnTo>
                    <a:pt x="1589" y="469"/>
                  </a:lnTo>
                  <a:lnTo>
                    <a:pt x="1601" y="469"/>
                  </a:lnTo>
                  <a:lnTo>
                    <a:pt x="1611" y="469"/>
                  </a:lnTo>
                  <a:lnTo>
                    <a:pt x="1623" y="466"/>
                  </a:lnTo>
                  <a:lnTo>
                    <a:pt x="1631" y="462"/>
                  </a:lnTo>
                  <a:lnTo>
                    <a:pt x="1631" y="452"/>
                  </a:lnTo>
                  <a:lnTo>
                    <a:pt x="1631" y="442"/>
                  </a:lnTo>
                  <a:lnTo>
                    <a:pt x="1628" y="434"/>
                  </a:lnTo>
                  <a:lnTo>
                    <a:pt x="1624" y="427"/>
                  </a:lnTo>
                  <a:lnTo>
                    <a:pt x="1619" y="421"/>
                  </a:lnTo>
                  <a:lnTo>
                    <a:pt x="1613" y="416"/>
                  </a:lnTo>
                  <a:lnTo>
                    <a:pt x="1604" y="412"/>
                  </a:lnTo>
                  <a:lnTo>
                    <a:pt x="1596" y="409"/>
                  </a:lnTo>
                  <a:lnTo>
                    <a:pt x="1596" y="406"/>
                  </a:lnTo>
                  <a:lnTo>
                    <a:pt x="1596" y="402"/>
                  </a:lnTo>
                  <a:lnTo>
                    <a:pt x="1598" y="402"/>
                  </a:lnTo>
                  <a:lnTo>
                    <a:pt x="1599" y="402"/>
                  </a:lnTo>
                  <a:lnTo>
                    <a:pt x="1606" y="401"/>
                  </a:lnTo>
                  <a:lnTo>
                    <a:pt x="1611" y="401"/>
                  </a:lnTo>
                  <a:lnTo>
                    <a:pt x="1618" y="402"/>
                  </a:lnTo>
                  <a:lnTo>
                    <a:pt x="1624" y="404"/>
                  </a:lnTo>
                  <a:lnTo>
                    <a:pt x="1624" y="397"/>
                  </a:lnTo>
                  <a:lnTo>
                    <a:pt x="1624" y="390"/>
                  </a:lnTo>
                  <a:lnTo>
                    <a:pt x="1638" y="390"/>
                  </a:lnTo>
                  <a:lnTo>
                    <a:pt x="1646" y="390"/>
                  </a:lnTo>
                  <a:lnTo>
                    <a:pt x="1653" y="389"/>
                  </a:lnTo>
                  <a:lnTo>
                    <a:pt x="1656" y="385"/>
                  </a:lnTo>
                  <a:lnTo>
                    <a:pt x="1664" y="377"/>
                  </a:lnTo>
                  <a:lnTo>
                    <a:pt x="1676" y="365"/>
                  </a:lnTo>
                  <a:lnTo>
                    <a:pt x="1690" y="362"/>
                  </a:lnTo>
                  <a:lnTo>
                    <a:pt x="1701" y="357"/>
                  </a:lnTo>
                  <a:lnTo>
                    <a:pt x="1710" y="345"/>
                  </a:lnTo>
                  <a:lnTo>
                    <a:pt x="1718" y="334"/>
                  </a:lnTo>
                  <a:lnTo>
                    <a:pt x="1730" y="332"/>
                  </a:lnTo>
                  <a:lnTo>
                    <a:pt x="1740" y="330"/>
                  </a:lnTo>
                  <a:lnTo>
                    <a:pt x="1736" y="324"/>
                  </a:lnTo>
                  <a:lnTo>
                    <a:pt x="1735" y="315"/>
                  </a:lnTo>
                  <a:lnTo>
                    <a:pt x="1733" y="307"/>
                  </a:lnTo>
                  <a:lnTo>
                    <a:pt x="1735" y="297"/>
                  </a:lnTo>
                  <a:lnTo>
                    <a:pt x="1747" y="297"/>
                  </a:lnTo>
                  <a:lnTo>
                    <a:pt x="1758" y="298"/>
                  </a:lnTo>
                  <a:lnTo>
                    <a:pt x="1760" y="300"/>
                  </a:lnTo>
                  <a:lnTo>
                    <a:pt x="1762" y="302"/>
                  </a:lnTo>
                  <a:lnTo>
                    <a:pt x="1762" y="303"/>
                  </a:lnTo>
                  <a:lnTo>
                    <a:pt x="1755" y="308"/>
                  </a:lnTo>
                  <a:lnTo>
                    <a:pt x="1750" y="312"/>
                  </a:lnTo>
                  <a:lnTo>
                    <a:pt x="1750" y="318"/>
                  </a:lnTo>
                  <a:lnTo>
                    <a:pt x="1752" y="324"/>
                  </a:lnTo>
                  <a:lnTo>
                    <a:pt x="1753" y="329"/>
                  </a:lnTo>
                  <a:lnTo>
                    <a:pt x="1757" y="332"/>
                  </a:lnTo>
                  <a:lnTo>
                    <a:pt x="1758" y="332"/>
                  </a:lnTo>
                  <a:lnTo>
                    <a:pt x="1768" y="329"/>
                  </a:lnTo>
                  <a:lnTo>
                    <a:pt x="1778" y="327"/>
                  </a:lnTo>
                  <a:lnTo>
                    <a:pt x="1785" y="332"/>
                  </a:lnTo>
                  <a:lnTo>
                    <a:pt x="1790" y="337"/>
                  </a:lnTo>
                  <a:lnTo>
                    <a:pt x="1805" y="329"/>
                  </a:lnTo>
                  <a:lnTo>
                    <a:pt x="1819" y="324"/>
                  </a:lnTo>
                  <a:lnTo>
                    <a:pt x="1837" y="324"/>
                  </a:lnTo>
                  <a:lnTo>
                    <a:pt x="1855" y="320"/>
                  </a:lnTo>
                  <a:lnTo>
                    <a:pt x="1862" y="303"/>
                  </a:lnTo>
                  <a:lnTo>
                    <a:pt x="1869" y="288"/>
                  </a:lnTo>
                  <a:lnTo>
                    <a:pt x="1875" y="287"/>
                  </a:lnTo>
                  <a:lnTo>
                    <a:pt x="1882" y="288"/>
                  </a:lnTo>
                  <a:lnTo>
                    <a:pt x="1887" y="292"/>
                  </a:lnTo>
                  <a:lnTo>
                    <a:pt x="1892" y="293"/>
                  </a:lnTo>
                  <a:lnTo>
                    <a:pt x="1896" y="290"/>
                  </a:lnTo>
                  <a:lnTo>
                    <a:pt x="1897" y="287"/>
                  </a:lnTo>
                  <a:lnTo>
                    <a:pt x="1892" y="280"/>
                  </a:lnTo>
                  <a:lnTo>
                    <a:pt x="1887" y="275"/>
                  </a:lnTo>
                  <a:lnTo>
                    <a:pt x="1887" y="268"/>
                  </a:lnTo>
                  <a:lnTo>
                    <a:pt x="1887" y="263"/>
                  </a:lnTo>
                  <a:lnTo>
                    <a:pt x="1902" y="265"/>
                  </a:lnTo>
                  <a:lnTo>
                    <a:pt x="1917" y="267"/>
                  </a:lnTo>
                  <a:lnTo>
                    <a:pt x="1924" y="267"/>
                  </a:lnTo>
                  <a:lnTo>
                    <a:pt x="1931" y="263"/>
                  </a:lnTo>
                  <a:lnTo>
                    <a:pt x="1936" y="260"/>
                  </a:lnTo>
                  <a:lnTo>
                    <a:pt x="1941" y="253"/>
                  </a:lnTo>
                  <a:lnTo>
                    <a:pt x="1932" y="252"/>
                  </a:lnTo>
                  <a:lnTo>
                    <a:pt x="1922" y="252"/>
                  </a:lnTo>
                  <a:lnTo>
                    <a:pt x="1912" y="252"/>
                  </a:lnTo>
                  <a:lnTo>
                    <a:pt x="1902" y="253"/>
                  </a:lnTo>
                  <a:lnTo>
                    <a:pt x="1892" y="253"/>
                  </a:lnTo>
                  <a:lnTo>
                    <a:pt x="1882" y="253"/>
                  </a:lnTo>
                  <a:lnTo>
                    <a:pt x="1872" y="250"/>
                  </a:lnTo>
                  <a:lnTo>
                    <a:pt x="1864" y="246"/>
                  </a:lnTo>
                  <a:lnTo>
                    <a:pt x="1864" y="245"/>
                  </a:lnTo>
                  <a:lnTo>
                    <a:pt x="1864" y="243"/>
                  </a:lnTo>
                  <a:lnTo>
                    <a:pt x="1862" y="233"/>
                  </a:lnTo>
                  <a:lnTo>
                    <a:pt x="1862" y="225"/>
                  </a:lnTo>
                  <a:lnTo>
                    <a:pt x="1877" y="213"/>
                  </a:lnTo>
                  <a:lnTo>
                    <a:pt x="1892" y="201"/>
                  </a:lnTo>
                  <a:lnTo>
                    <a:pt x="1892" y="195"/>
                  </a:lnTo>
                  <a:lnTo>
                    <a:pt x="1891" y="191"/>
                  </a:lnTo>
                  <a:lnTo>
                    <a:pt x="1889" y="188"/>
                  </a:lnTo>
                  <a:lnTo>
                    <a:pt x="1887" y="185"/>
                  </a:lnTo>
                  <a:lnTo>
                    <a:pt x="1885" y="185"/>
                  </a:lnTo>
                  <a:lnTo>
                    <a:pt x="1875" y="186"/>
                  </a:lnTo>
                  <a:lnTo>
                    <a:pt x="1867" y="190"/>
                  </a:lnTo>
                  <a:lnTo>
                    <a:pt x="1857" y="195"/>
                  </a:lnTo>
                  <a:lnTo>
                    <a:pt x="1850" y="200"/>
                  </a:lnTo>
                  <a:lnTo>
                    <a:pt x="1835" y="213"/>
                  </a:lnTo>
                  <a:lnTo>
                    <a:pt x="1822" y="226"/>
                  </a:lnTo>
                  <a:lnTo>
                    <a:pt x="1824" y="235"/>
                  </a:lnTo>
                  <a:lnTo>
                    <a:pt x="1824" y="245"/>
                  </a:lnTo>
                  <a:lnTo>
                    <a:pt x="1827" y="250"/>
                  </a:lnTo>
                  <a:lnTo>
                    <a:pt x="1830" y="253"/>
                  </a:lnTo>
                  <a:lnTo>
                    <a:pt x="1835" y="255"/>
                  </a:lnTo>
                  <a:lnTo>
                    <a:pt x="1840" y="257"/>
                  </a:lnTo>
                  <a:lnTo>
                    <a:pt x="1839" y="260"/>
                  </a:lnTo>
                  <a:lnTo>
                    <a:pt x="1839" y="263"/>
                  </a:lnTo>
                  <a:lnTo>
                    <a:pt x="1825" y="268"/>
                  </a:lnTo>
                  <a:lnTo>
                    <a:pt x="1817" y="275"/>
                  </a:lnTo>
                  <a:lnTo>
                    <a:pt x="1819" y="282"/>
                  </a:lnTo>
                  <a:lnTo>
                    <a:pt x="1817" y="290"/>
                  </a:lnTo>
                  <a:lnTo>
                    <a:pt x="1813" y="297"/>
                  </a:lnTo>
                  <a:lnTo>
                    <a:pt x="1810" y="303"/>
                  </a:lnTo>
                  <a:lnTo>
                    <a:pt x="1802" y="303"/>
                  </a:lnTo>
                  <a:lnTo>
                    <a:pt x="1793" y="305"/>
                  </a:lnTo>
                  <a:lnTo>
                    <a:pt x="1793" y="310"/>
                  </a:lnTo>
                  <a:lnTo>
                    <a:pt x="1793" y="313"/>
                  </a:lnTo>
                  <a:lnTo>
                    <a:pt x="1792" y="315"/>
                  </a:lnTo>
                  <a:lnTo>
                    <a:pt x="1790" y="317"/>
                  </a:lnTo>
                  <a:lnTo>
                    <a:pt x="1785" y="313"/>
                  </a:lnTo>
                  <a:lnTo>
                    <a:pt x="1782" y="307"/>
                  </a:lnTo>
                  <a:lnTo>
                    <a:pt x="1778" y="302"/>
                  </a:lnTo>
                  <a:lnTo>
                    <a:pt x="1775" y="295"/>
                  </a:lnTo>
                  <a:lnTo>
                    <a:pt x="1770" y="280"/>
                  </a:lnTo>
                  <a:lnTo>
                    <a:pt x="1768" y="263"/>
                  </a:lnTo>
                  <a:lnTo>
                    <a:pt x="1760" y="265"/>
                  </a:lnTo>
                  <a:lnTo>
                    <a:pt x="1753" y="267"/>
                  </a:lnTo>
                  <a:lnTo>
                    <a:pt x="1748" y="268"/>
                  </a:lnTo>
                  <a:lnTo>
                    <a:pt x="1743" y="272"/>
                  </a:lnTo>
                  <a:lnTo>
                    <a:pt x="1738" y="275"/>
                  </a:lnTo>
                  <a:lnTo>
                    <a:pt x="1731" y="278"/>
                  </a:lnTo>
                  <a:lnTo>
                    <a:pt x="1726" y="280"/>
                  </a:lnTo>
                  <a:lnTo>
                    <a:pt x="1716" y="280"/>
                  </a:lnTo>
                  <a:lnTo>
                    <a:pt x="1716" y="278"/>
                  </a:lnTo>
                  <a:lnTo>
                    <a:pt x="1711" y="270"/>
                  </a:lnTo>
                  <a:lnTo>
                    <a:pt x="1708" y="258"/>
                  </a:lnTo>
                  <a:lnTo>
                    <a:pt x="1705" y="245"/>
                  </a:lnTo>
                  <a:lnTo>
                    <a:pt x="1703" y="235"/>
                  </a:lnTo>
                  <a:lnTo>
                    <a:pt x="1718" y="230"/>
                  </a:lnTo>
                  <a:lnTo>
                    <a:pt x="1735" y="223"/>
                  </a:lnTo>
                  <a:lnTo>
                    <a:pt x="1750" y="215"/>
                  </a:lnTo>
                  <a:lnTo>
                    <a:pt x="1763" y="206"/>
                  </a:lnTo>
                  <a:lnTo>
                    <a:pt x="1775" y="190"/>
                  </a:lnTo>
                  <a:lnTo>
                    <a:pt x="1795" y="163"/>
                  </a:lnTo>
                  <a:lnTo>
                    <a:pt x="1807" y="151"/>
                  </a:lnTo>
                  <a:lnTo>
                    <a:pt x="1817" y="143"/>
                  </a:lnTo>
                  <a:lnTo>
                    <a:pt x="1820" y="141"/>
                  </a:lnTo>
                  <a:lnTo>
                    <a:pt x="1825" y="141"/>
                  </a:lnTo>
                  <a:lnTo>
                    <a:pt x="1829" y="143"/>
                  </a:lnTo>
                  <a:lnTo>
                    <a:pt x="1830" y="148"/>
                  </a:lnTo>
                  <a:lnTo>
                    <a:pt x="1842" y="139"/>
                  </a:lnTo>
                  <a:lnTo>
                    <a:pt x="1854" y="134"/>
                  </a:lnTo>
                  <a:lnTo>
                    <a:pt x="1865" y="131"/>
                  </a:lnTo>
                  <a:lnTo>
                    <a:pt x="1877" y="129"/>
                  </a:lnTo>
                  <a:lnTo>
                    <a:pt x="1901" y="131"/>
                  </a:lnTo>
                  <a:lnTo>
                    <a:pt x="1927" y="133"/>
                  </a:lnTo>
                  <a:lnTo>
                    <a:pt x="1927" y="138"/>
                  </a:lnTo>
                  <a:lnTo>
                    <a:pt x="1926" y="143"/>
                  </a:lnTo>
                  <a:lnTo>
                    <a:pt x="1941" y="143"/>
                  </a:lnTo>
                  <a:lnTo>
                    <a:pt x="1957" y="144"/>
                  </a:lnTo>
                  <a:lnTo>
                    <a:pt x="1973" y="146"/>
                  </a:lnTo>
                  <a:lnTo>
                    <a:pt x="1988" y="149"/>
                  </a:lnTo>
                  <a:lnTo>
                    <a:pt x="2003" y="154"/>
                  </a:lnTo>
                  <a:lnTo>
                    <a:pt x="2014" y="161"/>
                  </a:lnTo>
                  <a:lnTo>
                    <a:pt x="2026" y="169"/>
                  </a:lnTo>
                  <a:lnTo>
                    <a:pt x="2034" y="178"/>
                  </a:lnTo>
                  <a:lnTo>
                    <a:pt x="2031" y="180"/>
                  </a:lnTo>
                  <a:lnTo>
                    <a:pt x="2029" y="181"/>
                  </a:lnTo>
                  <a:lnTo>
                    <a:pt x="2021" y="185"/>
                  </a:lnTo>
                  <a:lnTo>
                    <a:pt x="2011" y="185"/>
                  </a:lnTo>
                  <a:lnTo>
                    <a:pt x="2001" y="183"/>
                  </a:lnTo>
                  <a:lnTo>
                    <a:pt x="1993" y="181"/>
                  </a:lnTo>
                  <a:lnTo>
                    <a:pt x="1973" y="175"/>
                  </a:lnTo>
                  <a:lnTo>
                    <a:pt x="1956" y="171"/>
                  </a:lnTo>
                  <a:lnTo>
                    <a:pt x="1956" y="173"/>
                  </a:lnTo>
                  <a:lnTo>
                    <a:pt x="1966" y="185"/>
                  </a:lnTo>
                  <a:lnTo>
                    <a:pt x="1978" y="198"/>
                  </a:lnTo>
                  <a:lnTo>
                    <a:pt x="1983" y="203"/>
                  </a:lnTo>
                  <a:lnTo>
                    <a:pt x="1989" y="208"/>
                  </a:lnTo>
                  <a:lnTo>
                    <a:pt x="1998" y="211"/>
                  </a:lnTo>
                  <a:lnTo>
                    <a:pt x="2008" y="213"/>
                  </a:lnTo>
                  <a:lnTo>
                    <a:pt x="2004" y="205"/>
                  </a:lnTo>
                  <a:lnTo>
                    <a:pt x="1999" y="196"/>
                  </a:lnTo>
                  <a:lnTo>
                    <a:pt x="2001" y="195"/>
                  </a:lnTo>
                  <a:lnTo>
                    <a:pt x="2003" y="193"/>
                  </a:lnTo>
                  <a:lnTo>
                    <a:pt x="2014" y="198"/>
                  </a:lnTo>
                  <a:lnTo>
                    <a:pt x="2029" y="203"/>
                  </a:lnTo>
                  <a:lnTo>
                    <a:pt x="2029" y="200"/>
                  </a:lnTo>
                  <a:lnTo>
                    <a:pt x="2029" y="198"/>
                  </a:lnTo>
                  <a:lnTo>
                    <a:pt x="2026" y="195"/>
                  </a:lnTo>
                  <a:lnTo>
                    <a:pt x="2024" y="191"/>
                  </a:lnTo>
                  <a:lnTo>
                    <a:pt x="2040" y="183"/>
                  </a:lnTo>
                  <a:lnTo>
                    <a:pt x="2055" y="176"/>
                  </a:lnTo>
                  <a:lnTo>
                    <a:pt x="2053" y="164"/>
                  </a:lnTo>
                  <a:lnTo>
                    <a:pt x="2051" y="151"/>
                  </a:lnTo>
                  <a:lnTo>
                    <a:pt x="2065" y="154"/>
                  </a:lnTo>
                  <a:lnTo>
                    <a:pt x="2076" y="158"/>
                  </a:lnTo>
                  <a:lnTo>
                    <a:pt x="2078" y="159"/>
                  </a:lnTo>
                  <a:lnTo>
                    <a:pt x="2078" y="161"/>
                  </a:lnTo>
                  <a:lnTo>
                    <a:pt x="2078" y="163"/>
                  </a:lnTo>
                  <a:lnTo>
                    <a:pt x="2076" y="164"/>
                  </a:lnTo>
                  <a:lnTo>
                    <a:pt x="2073" y="164"/>
                  </a:lnTo>
                  <a:lnTo>
                    <a:pt x="2068" y="166"/>
                  </a:lnTo>
                  <a:lnTo>
                    <a:pt x="2068" y="171"/>
                  </a:lnTo>
                  <a:lnTo>
                    <a:pt x="2068" y="176"/>
                  </a:lnTo>
                  <a:lnTo>
                    <a:pt x="2078" y="175"/>
                  </a:lnTo>
                  <a:lnTo>
                    <a:pt x="2086" y="171"/>
                  </a:lnTo>
                  <a:lnTo>
                    <a:pt x="2095" y="168"/>
                  </a:lnTo>
                  <a:lnTo>
                    <a:pt x="2101" y="163"/>
                  </a:lnTo>
                  <a:lnTo>
                    <a:pt x="2108" y="159"/>
                  </a:lnTo>
                  <a:lnTo>
                    <a:pt x="2117" y="156"/>
                  </a:lnTo>
                  <a:lnTo>
                    <a:pt x="2127" y="153"/>
                  </a:lnTo>
                  <a:lnTo>
                    <a:pt x="2140" y="151"/>
                  </a:lnTo>
                  <a:lnTo>
                    <a:pt x="2140" y="156"/>
                  </a:lnTo>
                  <a:lnTo>
                    <a:pt x="2140" y="159"/>
                  </a:lnTo>
                  <a:lnTo>
                    <a:pt x="2153" y="159"/>
                  </a:lnTo>
                  <a:lnTo>
                    <a:pt x="2170" y="156"/>
                  </a:lnTo>
                  <a:lnTo>
                    <a:pt x="2185" y="153"/>
                  </a:lnTo>
                  <a:lnTo>
                    <a:pt x="2197" y="149"/>
                  </a:lnTo>
                  <a:lnTo>
                    <a:pt x="2195" y="146"/>
                  </a:lnTo>
                  <a:lnTo>
                    <a:pt x="2195" y="144"/>
                  </a:lnTo>
                  <a:lnTo>
                    <a:pt x="2183" y="141"/>
                  </a:lnTo>
                  <a:lnTo>
                    <a:pt x="2173" y="139"/>
                  </a:lnTo>
                  <a:lnTo>
                    <a:pt x="2173" y="134"/>
                  </a:lnTo>
                  <a:lnTo>
                    <a:pt x="2172" y="128"/>
                  </a:lnTo>
                  <a:lnTo>
                    <a:pt x="2195" y="134"/>
                  </a:lnTo>
                  <a:lnTo>
                    <a:pt x="2220" y="143"/>
                  </a:lnTo>
                  <a:lnTo>
                    <a:pt x="2244" y="151"/>
                  </a:lnTo>
                  <a:lnTo>
                    <a:pt x="2271" y="158"/>
                  </a:lnTo>
                  <a:lnTo>
                    <a:pt x="2271" y="156"/>
                  </a:lnTo>
                  <a:lnTo>
                    <a:pt x="2272" y="153"/>
                  </a:lnTo>
                  <a:lnTo>
                    <a:pt x="2255" y="143"/>
                  </a:lnTo>
                  <a:lnTo>
                    <a:pt x="2240" y="133"/>
                  </a:lnTo>
                  <a:lnTo>
                    <a:pt x="2240" y="124"/>
                  </a:lnTo>
                  <a:lnTo>
                    <a:pt x="2242" y="116"/>
                  </a:lnTo>
                  <a:lnTo>
                    <a:pt x="2244" y="111"/>
                  </a:lnTo>
                  <a:lnTo>
                    <a:pt x="2245" y="106"/>
                  </a:lnTo>
                  <a:lnTo>
                    <a:pt x="2249" y="104"/>
                  </a:lnTo>
                  <a:lnTo>
                    <a:pt x="2252" y="101"/>
                  </a:lnTo>
                  <a:lnTo>
                    <a:pt x="2266" y="106"/>
                  </a:lnTo>
                  <a:lnTo>
                    <a:pt x="2277" y="109"/>
                  </a:lnTo>
                  <a:lnTo>
                    <a:pt x="2279" y="118"/>
                  </a:lnTo>
                  <a:lnTo>
                    <a:pt x="2282" y="126"/>
                  </a:lnTo>
                  <a:lnTo>
                    <a:pt x="2287" y="131"/>
                  </a:lnTo>
                  <a:lnTo>
                    <a:pt x="2292" y="138"/>
                  </a:lnTo>
                  <a:lnTo>
                    <a:pt x="2299" y="144"/>
                  </a:lnTo>
                  <a:lnTo>
                    <a:pt x="2304" y="149"/>
                  </a:lnTo>
                  <a:lnTo>
                    <a:pt x="2309" y="156"/>
                  </a:lnTo>
                  <a:lnTo>
                    <a:pt x="2312" y="163"/>
                  </a:lnTo>
                  <a:lnTo>
                    <a:pt x="2306" y="169"/>
                  </a:lnTo>
                  <a:lnTo>
                    <a:pt x="2299" y="176"/>
                  </a:lnTo>
                  <a:lnTo>
                    <a:pt x="2302" y="180"/>
                  </a:lnTo>
                  <a:lnTo>
                    <a:pt x="2306" y="183"/>
                  </a:lnTo>
                  <a:lnTo>
                    <a:pt x="2311" y="183"/>
                  </a:lnTo>
                  <a:lnTo>
                    <a:pt x="2316" y="183"/>
                  </a:lnTo>
                  <a:lnTo>
                    <a:pt x="2321" y="178"/>
                  </a:lnTo>
                  <a:lnTo>
                    <a:pt x="2326" y="173"/>
                  </a:lnTo>
                  <a:lnTo>
                    <a:pt x="2324" y="163"/>
                  </a:lnTo>
                  <a:lnTo>
                    <a:pt x="2321" y="154"/>
                  </a:lnTo>
                  <a:lnTo>
                    <a:pt x="2321" y="153"/>
                  </a:lnTo>
                  <a:lnTo>
                    <a:pt x="2332" y="154"/>
                  </a:lnTo>
                  <a:lnTo>
                    <a:pt x="2343" y="156"/>
                  </a:lnTo>
                  <a:lnTo>
                    <a:pt x="2343" y="161"/>
                  </a:lnTo>
                  <a:lnTo>
                    <a:pt x="2344" y="163"/>
                  </a:lnTo>
                  <a:lnTo>
                    <a:pt x="2346" y="163"/>
                  </a:lnTo>
                  <a:lnTo>
                    <a:pt x="2351" y="163"/>
                  </a:lnTo>
                  <a:lnTo>
                    <a:pt x="2349" y="161"/>
                  </a:lnTo>
                  <a:lnTo>
                    <a:pt x="2348" y="159"/>
                  </a:lnTo>
                  <a:lnTo>
                    <a:pt x="2346" y="154"/>
                  </a:lnTo>
                  <a:lnTo>
                    <a:pt x="2343" y="151"/>
                  </a:lnTo>
                  <a:lnTo>
                    <a:pt x="2329" y="151"/>
                  </a:lnTo>
                  <a:lnTo>
                    <a:pt x="2316" y="151"/>
                  </a:lnTo>
                  <a:lnTo>
                    <a:pt x="2304" y="136"/>
                  </a:lnTo>
                  <a:lnTo>
                    <a:pt x="2294" y="121"/>
                  </a:lnTo>
                  <a:lnTo>
                    <a:pt x="2294" y="116"/>
                  </a:lnTo>
                  <a:lnTo>
                    <a:pt x="2296" y="113"/>
                  </a:lnTo>
                  <a:lnTo>
                    <a:pt x="2304" y="119"/>
                  </a:lnTo>
                  <a:lnTo>
                    <a:pt x="2312" y="124"/>
                  </a:lnTo>
                  <a:lnTo>
                    <a:pt x="2317" y="126"/>
                  </a:lnTo>
                  <a:lnTo>
                    <a:pt x="2322" y="128"/>
                  </a:lnTo>
                  <a:lnTo>
                    <a:pt x="2327" y="128"/>
                  </a:lnTo>
                  <a:lnTo>
                    <a:pt x="2334" y="126"/>
                  </a:lnTo>
                  <a:lnTo>
                    <a:pt x="2326" y="123"/>
                  </a:lnTo>
                  <a:lnTo>
                    <a:pt x="2319" y="119"/>
                  </a:lnTo>
                  <a:lnTo>
                    <a:pt x="2319" y="114"/>
                  </a:lnTo>
                  <a:lnTo>
                    <a:pt x="2319" y="108"/>
                  </a:lnTo>
                  <a:lnTo>
                    <a:pt x="2331" y="113"/>
                  </a:lnTo>
                  <a:lnTo>
                    <a:pt x="2343" y="118"/>
                  </a:lnTo>
                  <a:lnTo>
                    <a:pt x="2349" y="119"/>
                  </a:lnTo>
                  <a:lnTo>
                    <a:pt x="2356" y="121"/>
                  </a:lnTo>
                  <a:lnTo>
                    <a:pt x="2361" y="123"/>
                  </a:lnTo>
                  <a:lnTo>
                    <a:pt x="2368" y="123"/>
                  </a:lnTo>
                  <a:lnTo>
                    <a:pt x="2366" y="119"/>
                  </a:lnTo>
                  <a:lnTo>
                    <a:pt x="2364" y="118"/>
                  </a:lnTo>
                  <a:lnTo>
                    <a:pt x="2349" y="111"/>
                  </a:lnTo>
                  <a:lnTo>
                    <a:pt x="2334" y="104"/>
                  </a:lnTo>
                  <a:lnTo>
                    <a:pt x="2334" y="101"/>
                  </a:lnTo>
                  <a:lnTo>
                    <a:pt x="2334" y="99"/>
                  </a:lnTo>
                  <a:lnTo>
                    <a:pt x="2336" y="97"/>
                  </a:lnTo>
                  <a:lnTo>
                    <a:pt x="2338" y="96"/>
                  </a:lnTo>
                  <a:lnTo>
                    <a:pt x="2363" y="97"/>
                  </a:lnTo>
                  <a:lnTo>
                    <a:pt x="2386" y="101"/>
                  </a:lnTo>
                  <a:lnTo>
                    <a:pt x="2386" y="99"/>
                  </a:lnTo>
                  <a:lnTo>
                    <a:pt x="2381" y="96"/>
                  </a:lnTo>
                  <a:lnTo>
                    <a:pt x="2378" y="92"/>
                  </a:lnTo>
                  <a:lnTo>
                    <a:pt x="2378" y="87"/>
                  </a:lnTo>
                  <a:lnTo>
                    <a:pt x="2378" y="81"/>
                  </a:lnTo>
                  <a:lnTo>
                    <a:pt x="2406" y="81"/>
                  </a:lnTo>
                  <a:lnTo>
                    <a:pt x="2433" y="77"/>
                  </a:lnTo>
                  <a:lnTo>
                    <a:pt x="2445" y="74"/>
                  </a:lnTo>
                  <a:lnTo>
                    <a:pt x="2456" y="69"/>
                  </a:lnTo>
                  <a:lnTo>
                    <a:pt x="2466" y="64"/>
                  </a:lnTo>
                  <a:lnTo>
                    <a:pt x="2473" y="57"/>
                  </a:lnTo>
                  <a:lnTo>
                    <a:pt x="2488" y="59"/>
                  </a:lnTo>
                  <a:lnTo>
                    <a:pt x="2500" y="61"/>
                  </a:lnTo>
                  <a:lnTo>
                    <a:pt x="2508" y="64"/>
                  </a:lnTo>
                  <a:lnTo>
                    <a:pt x="2518" y="69"/>
                  </a:lnTo>
                  <a:lnTo>
                    <a:pt x="2540" y="69"/>
                  </a:lnTo>
                  <a:lnTo>
                    <a:pt x="2564" y="69"/>
                  </a:lnTo>
                  <a:lnTo>
                    <a:pt x="2569" y="76"/>
                  </a:lnTo>
                  <a:lnTo>
                    <a:pt x="2574" y="81"/>
                  </a:lnTo>
                  <a:lnTo>
                    <a:pt x="2577" y="84"/>
                  </a:lnTo>
                  <a:lnTo>
                    <a:pt x="2577" y="89"/>
                  </a:lnTo>
                  <a:lnTo>
                    <a:pt x="2575" y="89"/>
                  </a:lnTo>
                  <a:lnTo>
                    <a:pt x="2574" y="89"/>
                  </a:lnTo>
                  <a:lnTo>
                    <a:pt x="2567" y="92"/>
                  </a:lnTo>
                  <a:lnTo>
                    <a:pt x="2562" y="94"/>
                  </a:lnTo>
                  <a:lnTo>
                    <a:pt x="2557" y="97"/>
                  </a:lnTo>
                  <a:lnTo>
                    <a:pt x="2552" y="103"/>
                  </a:lnTo>
                  <a:lnTo>
                    <a:pt x="2552" y="104"/>
                  </a:lnTo>
                  <a:lnTo>
                    <a:pt x="2553" y="104"/>
                  </a:lnTo>
                  <a:lnTo>
                    <a:pt x="2555" y="104"/>
                  </a:lnTo>
                  <a:lnTo>
                    <a:pt x="2565" y="103"/>
                  </a:lnTo>
                  <a:lnTo>
                    <a:pt x="2577" y="97"/>
                  </a:lnTo>
                  <a:lnTo>
                    <a:pt x="2584" y="94"/>
                  </a:lnTo>
                  <a:lnTo>
                    <a:pt x="2590" y="92"/>
                  </a:lnTo>
                  <a:lnTo>
                    <a:pt x="2597" y="92"/>
                  </a:lnTo>
                  <a:lnTo>
                    <a:pt x="2604" y="94"/>
                  </a:lnTo>
                  <a:lnTo>
                    <a:pt x="2624" y="99"/>
                  </a:lnTo>
                  <a:lnTo>
                    <a:pt x="2646" y="104"/>
                  </a:lnTo>
                  <a:lnTo>
                    <a:pt x="2669" y="108"/>
                  </a:lnTo>
                  <a:lnTo>
                    <a:pt x="2692" y="108"/>
                  </a:lnTo>
                  <a:lnTo>
                    <a:pt x="2694" y="104"/>
                  </a:lnTo>
                  <a:lnTo>
                    <a:pt x="2697" y="101"/>
                  </a:lnTo>
                  <a:lnTo>
                    <a:pt x="2714" y="101"/>
                  </a:lnTo>
                  <a:lnTo>
                    <a:pt x="2733" y="103"/>
                  </a:lnTo>
                  <a:lnTo>
                    <a:pt x="2746" y="111"/>
                  </a:lnTo>
                  <a:lnTo>
                    <a:pt x="2756" y="119"/>
                  </a:lnTo>
                  <a:lnTo>
                    <a:pt x="2763" y="123"/>
                  </a:lnTo>
                  <a:lnTo>
                    <a:pt x="2769" y="126"/>
                  </a:lnTo>
                  <a:lnTo>
                    <a:pt x="2778" y="128"/>
                  </a:lnTo>
                  <a:lnTo>
                    <a:pt x="2788" y="128"/>
                  </a:lnTo>
                  <a:close/>
                  <a:moveTo>
                    <a:pt x="2215" y="76"/>
                  </a:moveTo>
                  <a:lnTo>
                    <a:pt x="2202" y="74"/>
                  </a:lnTo>
                  <a:lnTo>
                    <a:pt x="2190" y="76"/>
                  </a:lnTo>
                  <a:lnTo>
                    <a:pt x="2178" y="77"/>
                  </a:lnTo>
                  <a:lnTo>
                    <a:pt x="2168" y="79"/>
                  </a:lnTo>
                  <a:lnTo>
                    <a:pt x="2158" y="84"/>
                  </a:lnTo>
                  <a:lnTo>
                    <a:pt x="2150" y="87"/>
                  </a:lnTo>
                  <a:lnTo>
                    <a:pt x="2143" y="94"/>
                  </a:lnTo>
                  <a:lnTo>
                    <a:pt x="2138" y="101"/>
                  </a:lnTo>
                  <a:lnTo>
                    <a:pt x="2137" y="109"/>
                  </a:lnTo>
                  <a:lnTo>
                    <a:pt x="2137" y="118"/>
                  </a:lnTo>
                  <a:lnTo>
                    <a:pt x="2143" y="119"/>
                  </a:lnTo>
                  <a:lnTo>
                    <a:pt x="2150" y="123"/>
                  </a:lnTo>
                  <a:lnTo>
                    <a:pt x="2157" y="126"/>
                  </a:lnTo>
                  <a:lnTo>
                    <a:pt x="2162" y="129"/>
                  </a:lnTo>
                  <a:lnTo>
                    <a:pt x="2143" y="129"/>
                  </a:lnTo>
                  <a:lnTo>
                    <a:pt x="2123" y="129"/>
                  </a:lnTo>
                  <a:lnTo>
                    <a:pt x="2122" y="126"/>
                  </a:lnTo>
                  <a:lnTo>
                    <a:pt x="2118" y="123"/>
                  </a:lnTo>
                  <a:lnTo>
                    <a:pt x="2113" y="121"/>
                  </a:lnTo>
                  <a:lnTo>
                    <a:pt x="2106" y="121"/>
                  </a:lnTo>
                  <a:lnTo>
                    <a:pt x="2106" y="111"/>
                  </a:lnTo>
                  <a:lnTo>
                    <a:pt x="2110" y="103"/>
                  </a:lnTo>
                  <a:lnTo>
                    <a:pt x="2118" y="101"/>
                  </a:lnTo>
                  <a:lnTo>
                    <a:pt x="2128" y="97"/>
                  </a:lnTo>
                  <a:lnTo>
                    <a:pt x="2125" y="94"/>
                  </a:lnTo>
                  <a:lnTo>
                    <a:pt x="2122" y="91"/>
                  </a:lnTo>
                  <a:lnTo>
                    <a:pt x="2142" y="81"/>
                  </a:lnTo>
                  <a:lnTo>
                    <a:pt x="2165" y="71"/>
                  </a:lnTo>
                  <a:lnTo>
                    <a:pt x="2177" y="66"/>
                  </a:lnTo>
                  <a:lnTo>
                    <a:pt x="2190" y="62"/>
                  </a:lnTo>
                  <a:lnTo>
                    <a:pt x="2202" y="61"/>
                  </a:lnTo>
                  <a:lnTo>
                    <a:pt x="2215" y="62"/>
                  </a:lnTo>
                  <a:lnTo>
                    <a:pt x="2215" y="69"/>
                  </a:lnTo>
                  <a:lnTo>
                    <a:pt x="2215" y="76"/>
                  </a:lnTo>
                  <a:close/>
                  <a:moveTo>
                    <a:pt x="881" y="64"/>
                  </a:moveTo>
                  <a:lnTo>
                    <a:pt x="891" y="64"/>
                  </a:lnTo>
                  <a:lnTo>
                    <a:pt x="898" y="67"/>
                  </a:lnTo>
                  <a:lnTo>
                    <a:pt x="896" y="71"/>
                  </a:lnTo>
                  <a:lnTo>
                    <a:pt x="894" y="74"/>
                  </a:lnTo>
                  <a:lnTo>
                    <a:pt x="906" y="76"/>
                  </a:lnTo>
                  <a:lnTo>
                    <a:pt x="916" y="76"/>
                  </a:lnTo>
                  <a:lnTo>
                    <a:pt x="914" y="79"/>
                  </a:lnTo>
                  <a:lnTo>
                    <a:pt x="913" y="81"/>
                  </a:lnTo>
                  <a:lnTo>
                    <a:pt x="896" y="81"/>
                  </a:lnTo>
                  <a:lnTo>
                    <a:pt x="879" y="79"/>
                  </a:lnTo>
                  <a:lnTo>
                    <a:pt x="863" y="77"/>
                  </a:lnTo>
                  <a:lnTo>
                    <a:pt x="847" y="74"/>
                  </a:lnTo>
                  <a:lnTo>
                    <a:pt x="847" y="72"/>
                  </a:lnTo>
                  <a:lnTo>
                    <a:pt x="847" y="71"/>
                  </a:lnTo>
                  <a:lnTo>
                    <a:pt x="847" y="69"/>
                  </a:lnTo>
                  <a:lnTo>
                    <a:pt x="849" y="67"/>
                  </a:lnTo>
                  <a:lnTo>
                    <a:pt x="858" y="67"/>
                  </a:lnTo>
                  <a:lnTo>
                    <a:pt x="868" y="69"/>
                  </a:lnTo>
                  <a:lnTo>
                    <a:pt x="871" y="69"/>
                  </a:lnTo>
                  <a:lnTo>
                    <a:pt x="874" y="69"/>
                  </a:lnTo>
                  <a:lnTo>
                    <a:pt x="878" y="67"/>
                  </a:lnTo>
                  <a:lnTo>
                    <a:pt x="881" y="64"/>
                  </a:lnTo>
                  <a:close/>
                  <a:moveTo>
                    <a:pt x="938" y="66"/>
                  </a:moveTo>
                  <a:lnTo>
                    <a:pt x="943" y="66"/>
                  </a:lnTo>
                  <a:lnTo>
                    <a:pt x="946" y="66"/>
                  </a:lnTo>
                  <a:lnTo>
                    <a:pt x="950" y="66"/>
                  </a:lnTo>
                  <a:lnTo>
                    <a:pt x="955" y="67"/>
                  </a:lnTo>
                  <a:lnTo>
                    <a:pt x="970" y="72"/>
                  </a:lnTo>
                  <a:lnTo>
                    <a:pt x="993" y="76"/>
                  </a:lnTo>
                  <a:lnTo>
                    <a:pt x="1015" y="77"/>
                  </a:lnTo>
                  <a:lnTo>
                    <a:pt x="1027" y="81"/>
                  </a:lnTo>
                  <a:lnTo>
                    <a:pt x="1025" y="82"/>
                  </a:lnTo>
                  <a:lnTo>
                    <a:pt x="1025" y="84"/>
                  </a:lnTo>
                  <a:lnTo>
                    <a:pt x="1000" y="86"/>
                  </a:lnTo>
                  <a:lnTo>
                    <a:pt x="976" y="86"/>
                  </a:lnTo>
                  <a:lnTo>
                    <a:pt x="953" y="86"/>
                  </a:lnTo>
                  <a:lnTo>
                    <a:pt x="931" y="81"/>
                  </a:lnTo>
                  <a:lnTo>
                    <a:pt x="935" y="72"/>
                  </a:lnTo>
                  <a:lnTo>
                    <a:pt x="938" y="66"/>
                  </a:lnTo>
                  <a:close/>
                  <a:moveTo>
                    <a:pt x="2471" y="69"/>
                  </a:moveTo>
                  <a:lnTo>
                    <a:pt x="2473" y="71"/>
                  </a:lnTo>
                  <a:lnTo>
                    <a:pt x="2473" y="72"/>
                  </a:lnTo>
                  <a:lnTo>
                    <a:pt x="2473" y="71"/>
                  </a:lnTo>
                  <a:lnTo>
                    <a:pt x="2471" y="69"/>
                  </a:lnTo>
                  <a:close/>
                  <a:moveTo>
                    <a:pt x="2769" y="74"/>
                  </a:moveTo>
                  <a:lnTo>
                    <a:pt x="2786" y="74"/>
                  </a:lnTo>
                  <a:lnTo>
                    <a:pt x="2803" y="76"/>
                  </a:lnTo>
                  <a:lnTo>
                    <a:pt x="2820" y="77"/>
                  </a:lnTo>
                  <a:lnTo>
                    <a:pt x="2836" y="77"/>
                  </a:lnTo>
                  <a:lnTo>
                    <a:pt x="2836" y="81"/>
                  </a:lnTo>
                  <a:lnTo>
                    <a:pt x="2836" y="84"/>
                  </a:lnTo>
                  <a:lnTo>
                    <a:pt x="2828" y="87"/>
                  </a:lnTo>
                  <a:lnTo>
                    <a:pt x="2820" y="87"/>
                  </a:lnTo>
                  <a:lnTo>
                    <a:pt x="2810" y="89"/>
                  </a:lnTo>
                  <a:lnTo>
                    <a:pt x="2801" y="87"/>
                  </a:lnTo>
                  <a:lnTo>
                    <a:pt x="2785" y="84"/>
                  </a:lnTo>
                  <a:lnTo>
                    <a:pt x="2769" y="77"/>
                  </a:lnTo>
                  <a:lnTo>
                    <a:pt x="2769" y="76"/>
                  </a:lnTo>
                  <a:lnTo>
                    <a:pt x="2769" y="74"/>
                  </a:lnTo>
                  <a:close/>
                  <a:moveTo>
                    <a:pt x="663" y="84"/>
                  </a:moveTo>
                  <a:lnTo>
                    <a:pt x="680" y="86"/>
                  </a:lnTo>
                  <a:lnTo>
                    <a:pt x="695" y="87"/>
                  </a:lnTo>
                  <a:lnTo>
                    <a:pt x="707" y="91"/>
                  </a:lnTo>
                  <a:lnTo>
                    <a:pt x="717" y="89"/>
                  </a:lnTo>
                  <a:lnTo>
                    <a:pt x="715" y="94"/>
                  </a:lnTo>
                  <a:lnTo>
                    <a:pt x="714" y="101"/>
                  </a:lnTo>
                  <a:lnTo>
                    <a:pt x="719" y="99"/>
                  </a:lnTo>
                  <a:lnTo>
                    <a:pt x="720" y="101"/>
                  </a:lnTo>
                  <a:lnTo>
                    <a:pt x="722" y="101"/>
                  </a:lnTo>
                  <a:lnTo>
                    <a:pt x="725" y="104"/>
                  </a:lnTo>
                  <a:lnTo>
                    <a:pt x="729" y="101"/>
                  </a:lnTo>
                  <a:lnTo>
                    <a:pt x="730" y="99"/>
                  </a:lnTo>
                  <a:lnTo>
                    <a:pt x="735" y="99"/>
                  </a:lnTo>
                  <a:lnTo>
                    <a:pt x="740" y="101"/>
                  </a:lnTo>
                  <a:lnTo>
                    <a:pt x="742" y="104"/>
                  </a:lnTo>
                  <a:lnTo>
                    <a:pt x="742" y="109"/>
                  </a:lnTo>
                  <a:lnTo>
                    <a:pt x="745" y="109"/>
                  </a:lnTo>
                  <a:lnTo>
                    <a:pt x="749" y="109"/>
                  </a:lnTo>
                  <a:lnTo>
                    <a:pt x="750" y="106"/>
                  </a:lnTo>
                  <a:lnTo>
                    <a:pt x="752" y="103"/>
                  </a:lnTo>
                  <a:lnTo>
                    <a:pt x="755" y="103"/>
                  </a:lnTo>
                  <a:lnTo>
                    <a:pt x="760" y="101"/>
                  </a:lnTo>
                  <a:lnTo>
                    <a:pt x="760" y="108"/>
                  </a:lnTo>
                  <a:lnTo>
                    <a:pt x="759" y="113"/>
                  </a:lnTo>
                  <a:lnTo>
                    <a:pt x="772" y="106"/>
                  </a:lnTo>
                  <a:lnTo>
                    <a:pt x="784" y="97"/>
                  </a:lnTo>
                  <a:lnTo>
                    <a:pt x="789" y="99"/>
                  </a:lnTo>
                  <a:lnTo>
                    <a:pt x="794" y="101"/>
                  </a:lnTo>
                  <a:lnTo>
                    <a:pt x="794" y="106"/>
                  </a:lnTo>
                  <a:lnTo>
                    <a:pt x="794" y="109"/>
                  </a:lnTo>
                  <a:lnTo>
                    <a:pt x="787" y="118"/>
                  </a:lnTo>
                  <a:lnTo>
                    <a:pt x="782" y="126"/>
                  </a:lnTo>
                  <a:lnTo>
                    <a:pt x="782" y="128"/>
                  </a:lnTo>
                  <a:lnTo>
                    <a:pt x="789" y="129"/>
                  </a:lnTo>
                  <a:lnTo>
                    <a:pt x="797" y="129"/>
                  </a:lnTo>
                  <a:lnTo>
                    <a:pt x="794" y="136"/>
                  </a:lnTo>
                  <a:lnTo>
                    <a:pt x="787" y="141"/>
                  </a:lnTo>
                  <a:lnTo>
                    <a:pt x="781" y="146"/>
                  </a:lnTo>
                  <a:lnTo>
                    <a:pt x="776" y="149"/>
                  </a:lnTo>
                  <a:lnTo>
                    <a:pt x="755" y="144"/>
                  </a:lnTo>
                  <a:lnTo>
                    <a:pt x="737" y="143"/>
                  </a:lnTo>
                  <a:lnTo>
                    <a:pt x="715" y="146"/>
                  </a:lnTo>
                  <a:lnTo>
                    <a:pt x="697" y="148"/>
                  </a:lnTo>
                  <a:lnTo>
                    <a:pt x="678" y="146"/>
                  </a:lnTo>
                  <a:lnTo>
                    <a:pt x="655" y="143"/>
                  </a:lnTo>
                  <a:lnTo>
                    <a:pt x="657" y="139"/>
                  </a:lnTo>
                  <a:lnTo>
                    <a:pt x="657" y="134"/>
                  </a:lnTo>
                  <a:lnTo>
                    <a:pt x="672" y="131"/>
                  </a:lnTo>
                  <a:lnTo>
                    <a:pt x="687" y="128"/>
                  </a:lnTo>
                  <a:lnTo>
                    <a:pt x="673" y="128"/>
                  </a:lnTo>
                  <a:lnTo>
                    <a:pt x="660" y="128"/>
                  </a:lnTo>
                  <a:lnTo>
                    <a:pt x="660" y="126"/>
                  </a:lnTo>
                  <a:lnTo>
                    <a:pt x="660" y="123"/>
                  </a:lnTo>
                  <a:lnTo>
                    <a:pt x="663" y="121"/>
                  </a:lnTo>
                  <a:lnTo>
                    <a:pt x="667" y="121"/>
                  </a:lnTo>
                  <a:lnTo>
                    <a:pt x="672" y="123"/>
                  </a:lnTo>
                  <a:lnTo>
                    <a:pt x="677" y="123"/>
                  </a:lnTo>
                  <a:lnTo>
                    <a:pt x="683" y="123"/>
                  </a:lnTo>
                  <a:lnTo>
                    <a:pt x="688" y="123"/>
                  </a:lnTo>
                  <a:lnTo>
                    <a:pt x="678" y="119"/>
                  </a:lnTo>
                  <a:lnTo>
                    <a:pt x="668" y="118"/>
                  </a:lnTo>
                  <a:lnTo>
                    <a:pt x="668" y="114"/>
                  </a:lnTo>
                  <a:lnTo>
                    <a:pt x="670" y="113"/>
                  </a:lnTo>
                  <a:lnTo>
                    <a:pt x="675" y="109"/>
                  </a:lnTo>
                  <a:lnTo>
                    <a:pt x="680" y="106"/>
                  </a:lnTo>
                  <a:lnTo>
                    <a:pt x="680" y="104"/>
                  </a:lnTo>
                  <a:lnTo>
                    <a:pt x="663" y="109"/>
                  </a:lnTo>
                  <a:lnTo>
                    <a:pt x="650" y="116"/>
                  </a:lnTo>
                  <a:lnTo>
                    <a:pt x="643" y="118"/>
                  </a:lnTo>
                  <a:lnTo>
                    <a:pt x="637" y="119"/>
                  </a:lnTo>
                  <a:lnTo>
                    <a:pt x="628" y="121"/>
                  </a:lnTo>
                  <a:lnTo>
                    <a:pt x="618" y="119"/>
                  </a:lnTo>
                  <a:lnTo>
                    <a:pt x="618" y="114"/>
                  </a:lnTo>
                  <a:lnTo>
                    <a:pt x="620" y="108"/>
                  </a:lnTo>
                  <a:lnTo>
                    <a:pt x="633" y="104"/>
                  </a:lnTo>
                  <a:lnTo>
                    <a:pt x="645" y="99"/>
                  </a:lnTo>
                  <a:lnTo>
                    <a:pt x="655" y="92"/>
                  </a:lnTo>
                  <a:lnTo>
                    <a:pt x="663" y="84"/>
                  </a:lnTo>
                  <a:close/>
                  <a:moveTo>
                    <a:pt x="842" y="92"/>
                  </a:moveTo>
                  <a:lnTo>
                    <a:pt x="858" y="92"/>
                  </a:lnTo>
                  <a:lnTo>
                    <a:pt x="873" y="92"/>
                  </a:lnTo>
                  <a:lnTo>
                    <a:pt x="864" y="101"/>
                  </a:lnTo>
                  <a:lnTo>
                    <a:pt x="858" y="108"/>
                  </a:lnTo>
                  <a:lnTo>
                    <a:pt x="859" y="111"/>
                  </a:lnTo>
                  <a:lnTo>
                    <a:pt x="861" y="114"/>
                  </a:lnTo>
                  <a:lnTo>
                    <a:pt x="858" y="116"/>
                  </a:lnTo>
                  <a:lnTo>
                    <a:pt x="854" y="119"/>
                  </a:lnTo>
                  <a:lnTo>
                    <a:pt x="846" y="118"/>
                  </a:lnTo>
                  <a:lnTo>
                    <a:pt x="839" y="119"/>
                  </a:lnTo>
                  <a:lnTo>
                    <a:pt x="832" y="121"/>
                  </a:lnTo>
                  <a:lnTo>
                    <a:pt x="826" y="124"/>
                  </a:lnTo>
                  <a:lnTo>
                    <a:pt x="826" y="116"/>
                  </a:lnTo>
                  <a:lnTo>
                    <a:pt x="822" y="113"/>
                  </a:lnTo>
                  <a:lnTo>
                    <a:pt x="821" y="109"/>
                  </a:lnTo>
                  <a:lnTo>
                    <a:pt x="817" y="103"/>
                  </a:lnTo>
                  <a:lnTo>
                    <a:pt x="826" y="106"/>
                  </a:lnTo>
                  <a:lnTo>
                    <a:pt x="832" y="108"/>
                  </a:lnTo>
                  <a:lnTo>
                    <a:pt x="837" y="101"/>
                  </a:lnTo>
                  <a:lnTo>
                    <a:pt x="842" y="92"/>
                  </a:lnTo>
                  <a:close/>
                  <a:moveTo>
                    <a:pt x="889" y="92"/>
                  </a:moveTo>
                  <a:lnTo>
                    <a:pt x="901" y="92"/>
                  </a:lnTo>
                  <a:lnTo>
                    <a:pt x="913" y="92"/>
                  </a:lnTo>
                  <a:lnTo>
                    <a:pt x="913" y="94"/>
                  </a:lnTo>
                  <a:lnTo>
                    <a:pt x="913" y="96"/>
                  </a:lnTo>
                  <a:lnTo>
                    <a:pt x="914" y="99"/>
                  </a:lnTo>
                  <a:lnTo>
                    <a:pt x="914" y="101"/>
                  </a:lnTo>
                  <a:lnTo>
                    <a:pt x="914" y="103"/>
                  </a:lnTo>
                  <a:lnTo>
                    <a:pt x="913" y="103"/>
                  </a:lnTo>
                  <a:lnTo>
                    <a:pt x="901" y="104"/>
                  </a:lnTo>
                  <a:lnTo>
                    <a:pt x="893" y="106"/>
                  </a:lnTo>
                  <a:lnTo>
                    <a:pt x="884" y="109"/>
                  </a:lnTo>
                  <a:lnTo>
                    <a:pt x="879" y="116"/>
                  </a:lnTo>
                  <a:lnTo>
                    <a:pt x="878" y="114"/>
                  </a:lnTo>
                  <a:lnTo>
                    <a:pt x="876" y="114"/>
                  </a:lnTo>
                  <a:lnTo>
                    <a:pt x="876" y="113"/>
                  </a:lnTo>
                  <a:lnTo>
                    <a:pt x="878" y="106"/>
                  </a:lnTo>
                  <a:lnTo>
                    <a:pt x="881" y="101"/>
                  </a:lnTo>
                  <a:lnTo>
                    <a:pt x="884" y="96"/>
                  </a:lnTo>
                  <a:lnTo>
                    <a:pt x="889" y="92"/>
                  </a:lnTo>
                  <a:close/>
                  <a:moveTo>
                    <a:pt x="1007" y="92"/>
                  </a:moveTo>
                  <a:lnTo>
                    <a:pt x="1020" y="94"/>
                  </a:lnTo>
                  <a:lnTo>
                    <a:pt x="1033" y="96"/>
                  </a:lnTo>
                  <a:lnTo>
                    <a:pt x="1037" y="108"/>
                  </a:lnTo>
                  <a:lnTo>
                    <a:pt x="1042" y="121"/>
                  </a:lnTo>
                  <a:lnTo>
                    <a:pt x="1050" y="119"/>
                  </a:lnTo>
                  <a:lnTo>
                    <a:pt x="1058" y="119"/>
                  </a:lnTo>
                  <a:lnTo>
                    <a:pt x="1058" y="124"/>
                  </a:lnTo>
                  <a:lnTo>
                    <a:pt x="1058" y="128"/>
                  </a:lnTo>
                  <a:lnTo>
                    <a:pt x="1063" y="128"/>
                  </a:lnTo>
                  <a:lnTo>
                    <a:pt x="1067" y="128"/>
                  </a:lnTo>
                  <a:lnTo>
                    <a:pt x="1067" y="138"/>
                  </a:lnTo>
                  <a:lnTo>
                    <a:pt x="1067" y="144"/>
                  </a:lnTo>
                  <a:lnTo>
                    <a:pt x="1070" y="153"/>
                  </a:lnTo>
                  <a:lnTo>
                    <a:pt x="1074" y="159"/>
                  </a:lnTo>
                  <a:lnTo>
                    <a:pt x="1084" y="161"/>
                  </a:lnTo>
                  <a:lnTo>
                    <a:pt x="1095" y="166"/>
                  </a:lnTo>
                  <a:lnTo>
                    <a:pt x="1105" y="173"/>
                  </a:lnTo>
                  <a:lnTo>
                    <a:pt x="1110" y="178"/>
                  </a:lnTo>
                  <a:lnTo>
                    <a:pt x="1102" y="180"/>
                  </a:lnTo>
                  <a:lnTo>
                    <a:pt x="1094" y="185"/>
                  </a:lnTo>
                  <a:lnTo>
                    <a:pt x="1087" y="190"/>
                  </a:lnTo>
                  <a:lnTo>
                    <a:pt x="1082" y="195"/>
                  </a:lnTo>
                  <a:lnTo>
                    <a:pt x="1079" y="195"/>
                  </a:lnTo>
                  <a:lnTo>
                    <a:pt x="1077" y="195"/>
                  </a:lnTo>
                  <a:lnTo>
                    <a:pt x="1074" y="186"/>
                  </a:lnTo>
                  <a:lnTo>
                    <a:pt x="1065" y="181"/>
                  </a:lnTo>
                  <a:lnTo>
                    <a:pt x="1062" y="178"/>
                  </a:lnTo>
                  <a:lnTo>
                    <a:pt x="1058" y="178"/>
                  </a:lnTo>
                  <a:lnTo>
                    <a:pt x="1055" y="180"/>
                  </a:lnTo>
                  <a:lnTo>
                    <a:pt x="1052" y="183"/>
                  </a:lnTo>
                  <a:lnTo>
                    <a:pt x="1053" y="198"/>
                  </a:lnTo>
                  <a:lnTo>
                    <a:pt x="1058" y="215"/>
                  </a:lnTo>
                  <a:lnTo>
                    <a:pt x="1052" y="218"/>
                  </a:lnTo>
                  <a:lnTo>
                    <a:pt x="1045" y="221"/>
                  </a:lnTo>
                  <a:lnTo>
                    <a:pt x="1038" y="215"/>
                  </a:lnTo>
                  <a:lnTo>
                    <a:pt x="1033" y="210"/>
                  </a:lnTo>
                  <a:lnTo>
                    <a:pt x="1032" y="210"/>
                  </a:lnTo>
                  <a:lnTo>
                    <a:pt x="1030" y="210"/>
                  </a:lnTo>
                  <a:lnTo>
                    <a:pt x="1028" y="213"/>
                  </a:lnTo>
                  <a:lnTo>
                    <a:pt x="1027" y="215"/>
                  </a:lnTo>
                  <a:lnTo>
                    <a:pt x="1033" y="220"/>
                  </a:lnTo>
                  <a:lnTo>
                    <a:pt x="1038" y="226"/>
                  </a:lnTo>
                  <a:lnTo>
                    <a:pt x="1038" y="228"/>
                  </a:lnTo>
                  <a:lnTo>
                    <a:pt x="1038" y="231"/>
                  </a:lnTo>
                  <a:lnTo>
                    <a:pt x="1035" y="231"/>
                  </a:lnTo>
                  <a:lnTo>
                    <a:pt x="1033" y="231"/>
                  </a:lnTo>
                  <a:lnTo>
                    <a:pt x="1017" y="226"/>
                  </a:lnTo>
                  <a:lnTo>
                    <a:pt x="1002" y="220"/>
                  </a:lnTo>
                  <a:lnTo>
                    <a:pt x="995" y="215"/>
                  </a:lnTo>
                  <a:lnTo>
                    <a:pt x="990" y="208"/>
                  </a:lnTo>
                  <a:lnTo>
                    <a:pt x="985" y="201"/>
                  </a:lnTo>
                  <a:lnTo>
                    <a:pt x="983" y="195"/>
                  </a:lnTo>
                  <a:lnTo>
                    <a:pt x="991" y="190"/>
                  </a:lnTo>
                  <a:lnTo>
                    <a:pt x="998" y="183"/>
                  </a:lnTo>
                  <a:lnTo>
                    <a:pt x="1002" y="181"/>
                  </a:lnTo>
                  <a:lnTo>
                    <a:pt x="1007" y="180"/>
                  </a:lnTo>
                  <a:lnTo>
                    <a:pt x="1013" y="178"/>
                  </a:lnTo>
                  <a:lnTo>
                    <a:pt x="1022" y="176"/>
                  </a:lnTo>
                  <a:lnTo>
                    <a:pt x="1025" y="181"/>
                  </a:lnTo>
                  <a:lnTo>
                    <a:pt x="1030" y="183"/>
                  </a:lnTo>
                  <a:lnTo>
                    <a:pt x="1035" y="183"/>
                  </a:lnTo>
                  <a:lnTo>
                    <a:pt x="1040" y="180"/>
                  </a:lnTo>
                  <a:lnTo>
                    <a:pt x="1040" y="178"/>
                  </a:lnTo>
                  <a:lnTo>
                    <a:pt x="1038" y="176"/>
                  </a:lnTo>
                  <a:lnTo>
                    <a:pt x="1035" y="175"/>
                  </a:lnTo>
                  <a:lnTo>
                    <a:pt x="1030" y="173"/>
                  </a:lnTo>
                  <a:lnTo>
                    <a:pt x="1023" y="173"/>
                  </a:lnTo>
                  <a:lnTo>
                    <a:pt x="1023" y="164"/>
                  </a:lnTo>
                  <a:lnTo>
                    <a:pt x="1025" y="158"/>
                  </a:lnTo>
                  <a:lnTo>
                    <a:pt x="1015" y="153"/>
                  </a:lnTo>
                  <a:lnTo>
                    <a:pt x="1008" y="146"/>
                  </a:lnTo>
                  <a:lnTo>
                    <a:pt x="1002" y="138"/>
                  </a:lnTo>
                  <a:lnTo>
                    <a:pt x="995" y="129"/>
                  </a:lnTo>
                  <a:lnTo>
                    <a:pt x="976" y="134"/>
                  </a:lnTo>
                  <a:lnTo>
                    <a:pt x="955" y="138"/>
                  </a:lnTo>
                  <a:lnTo>
                    <a:pt x="955" y="143"/>
                  </a:lnTo>
                  <a:lnTo>
                    <a:pt x="955" y="149"/>
                  </a:lnTo>
                  <a:lnTo>
                    <a:pt x="948" y="153"/>
                  </a:lnTo>
                  <a:lnTo>
                    <a:pt x="941" y="158"/>
                  </a:lnTo>
                  <a:lnTo>
                    <a:pt x="941" y="163"/>
                  </a:lnTo>
                  <a:lnTo>
                    <a:pt x="941" y="166"/>
                  </a:lnTo>
                  <a:lnTo>
                    <a:pt x="940" y="169"/>
                  </a:lnTo>
                  <a:lnTo>
                    <a:pt x="936" y="173"/>
                  </a:lnTo>
                  <a:lnTo>
                    <a:pt x="925" y="173"/>
                  </a:lnTo>
                  <a:lnTo>
                    <a:pt x="911" y="175"/>
                  </a:lnTo>
                  <a:lnTo>
                    <a:pt x="913" y="178"/>
                  </a:lnTo>
                  <a:lnTo>
                    <a:pt x="913" y="180"/>
                  </a:lnTo>
                  <a:lnTo>
                    <a:pt x="901" y="180"/>
                  </a:lnTo>
                  <a:lnTo>
                    <a:pt x="889" y="183"/>
                  </a:lnTo>
                  <a:lnTo>
                    <a:pt x="879" y="186"/>
                  </a:lnTo>
                  <a:lnTo>
                    <a:pt x="866" y="190"/>
                  </a:lnTo>
                  <a:lnTo>
                    <a:pt x="861" y="186"/>
                  </a:lnTo>
                  <a:lnTo>
                    <a:pt x="858" y="183"/>
                  </a:lnTo>
                  <a:lnTo>
                    <a:pt x="854" y="181"/>
                  </a:lnTo>
                  <a:lnTo>
                    <a:pt x="847" y="180"/>
                  </a:lnTo>
                  <a:lnTo>
                    <a:pt x="846" y="183"/>
                  </a:lnTo>
                  <a:lnTo>
                    <a:pt x="844" y="186"/>
                  </a:lnTo>
                  <a:lnTo>
                    <a:pt x="849" y="188"/>
                  </a:lnTo>
                  <a:lnTo>
                    <a:pt x="853" y="190"/>
                  </a:lnTo>
                  <a:lnTo>
                    <a:pt x="856" y="191"/>
                  </a:lnTo>
                  <a:lnTo>
                    <a:pt x="858" y="195"/>
                  </a:lnTo>
                  <a:lnTo>
                    <a:pt x="858" y="200"/>
                  </a:lnTo>
                  <a:lnTo>
                    <a:pt x="858" y="205"/>
                  </a:lnTo>
                  <a:lnTo>
                    <a:pt x="842" y="206"/>
                  </a:lnTo>
                  <a:lnTo>
                    <a:pt x="827" y="206"/>
                  </a:lnTo>
                  <a:lnTo>
                    <a:pt x="827" y="211"/>
                  </a:lnTo>
                  <a:lnTo>
                    <a:pt x="826" y="213"/>
                  </a:lnTo>
                  <a:lnTo>
                    <a:pt x="821" y="213"/>
                  </a:lnTo>
                  <a:lnTo>
                    <a:pt x="812" y="208"/>
                  </a:lnTo>
                  <a:lnTo>
                    <a:pt x="801" y="205"/>
                  </a:lnTo>
                  <a:lnTo>
                    <a:pt x="801" y="206"/>
                  </a:lnTo>
                  <a:lnTo>
                    <a:pt x="802" y="208"/>
                  </a:lnTo>
                  <a:lnTo>
                    <a:pt x="804" y="208"/>
                  </a:lnTo>
                  <a:lnTo>
                    <a:pt x="811" y="213"/>
                  </a:lnTo>
                  <a:lnTo>
                    <a:pt x="817" y="218"/>
                  </a:lnTo>
                  <a:lnTo>
                    <a:pt x="806" y="220"/>
                  </a:lnTo>
                  <a:lnTo>
                    <a:pt x="794" y="223"/>
                  </a:lnTo>
                  <a:lnTo>
                    <a:pt x="784" y="228"/>
                  </a:lnTo>
                  <a:lnTo>
                    <a:pt x="776" y="233"/>
                  </a:lnTo>
                  <a:lnTo>
                    <a:pt x="757" y="245"/>
                  </a:lnTo>
                  <a:lnTo>
                    <a:pt x="739" y="255"/>
                  </a:lnTo>
                  <a:lnTo>
                    <a:pt x="740" y="263"/>
                  </a:lnTo>
                  <a:lnTo>
                    <a:pt x="740" y="272"/>
                  </a:lnTo>
                  <a:lnTo>
                    <a:pt x="745" y="275"/>
                  </a:lnTo>
                  <a:lnTo>
                    <a:pt x="752" y="278"/>
                  </a:lnTo>
                  <a:lnTo>
                    <a:pt x="752" y="280"/>
                  </a:lnTo>
                  <a:lnTo>
                    <a:pt x="752" y="283"/>
                  </a:lnTo>
                  <a:lnTo>
                    <a:pt x="747" y="287"/>
                  </a:lnTo>
                  <a:lnTo>
                    <a:pt x="742" y="288"/>
                  </a:lnTo>
                  <a:lnTo>
                    <a:pt x="742" y="290"/>
                  </a:lnTo>
                  <a:lnTo>
                    <a:pt x="755" y="290"/>
                  </a:lnTo>
                  <a:lnTo>
                    <a:pt x="765" y="292"/>
                  </a:lnTo>
                  <a:lnTo>
                    <a:pt x="772" y="295"/>
                  </a:lnTo>
                  <a:lnTo>
                    <a:pt x="779" y="298"/>
                  </a:lnTo>
                  <a:lnTo>
                    <a:pt x="787" y="308"/>
                  </a:lnTo>
                  <a:lnTo>
                    <a:pt x="799" y="317"/>
                  </a:lnTo>
                  <a:lnTo>
                    <a:pt x="811" y="317"/>
                  </a:lnTo>
                  <a:lnTo>
                    <a:pt x="821" y="320"/>
                  </a:lnTo>
                  <a:lnTo>
                    <a:pt x="821" y="325"/>
                  </a:lnTo>
                  <a:lnTo>
                    <a:pt x="821" y="332"/>
                  </a:lnTo>
                  <a:lnTo>
                    <a:pt x="819" y="337"/>
                  </a:lnTo>
                  <a:lnTo>
                    <a:pt x="817" y="344"/>
                  </a:lnTo>
                  <a:lnTo>
                    <a:pt x="816" y="349"/>
                  </a:lnTo>
                  <a:lnTo>
                    <a:pt x="814" y="355"/>
                  </a:lnTo>
                  <a:lnTo>
                    <a:pt x="816" y="362"/>
                  </a:lnTo>
                  <a:lnTo>
                    <a:pt x="817" y="369"/>
                  </a:lnTo>
                  <a:lnTo>
                    <a:pt x="826" y="367"/>
                  </a:lnTo>
                  <a:lnTo>
                    <a:pt x="834" y="367"/>
                  </a:lnTo>
                  <a:lnTo>
                    <a:pt x="842" y="357"/>
                  </a:lnTo>
                  <a:lnTo>
                    <a:pt x="849" y="344"/>
                  </a:lnTo>
                  <a:lnTo>
                    <a:pt x="854" y="330"/>
                  </a:lnTo>
                  <a:lnTo>
                    <a:pt x="858" y="318"/>
                  </a:lnTo>
                  <a:lnTo>
                    <a:pt x="871" y="317"/>
                  </a:lnTo>
                  <a:lnTo>
                    <a:pt x="881" y="313"/>
                  </a:lnTo>
                  <a:lnTo>
                    <a:pt x="889" y="308"/>
                  </a:lnTo>
                  <a:lnTo>
                    <a:pt x="899" y="303"/>
                  </a:lnTo>
                  <a:lnTo>
                    <a:pt x="899" y="285"/>
                  </a:lnTo>
                  <a:lnTo>
                    <a:pt x="899" y="268"/>
                  </a:lnTo>
                  <a:lnTo>
                    <a:pt x="906" y="263"/>
                  </a:lnTo>
                  <a:lnTo>
                    <a:pt x="911" y="257"/>
                  </a:lnTo>
                  <a:lnTo>
                    <a:pt x="914" y="250"/>
                  </a:lnTo>
                  <a:lnTo>
                    <a:pt x="918" y="243"/>
                  </a:lnTo>
                  <a:lnTo>
                    <a:pt x="923" y="236"/>
                  </a:lnTo>
                  <a:lnTo>
                    <a:pt x="926" y="230"/>
                  </a:lnTo>
                  <a:lnTo>
                    <a:pt x="933" y="225"/>
                  </a:lnTo>
                  <a:lnTo>
                    <a:pt x="940" y="223"/>
                  </a:lnTo>
                  <a:lnTo>
                    <a:pt x="948" y="226"/>
                  </a:lnTo>
                  <a:lnTo>
                    <a:pt x="955" y="226"/>
                  </a:lnTo>
                  <a:lnTo>
                    <a:pt x="961" y="225"/>
                  </a:lnTo>
                  <a:lnTo>
                    <a:pt x="970" y="223"/>
                  </a:lnTo>
                  <a:lnTo>
                    <a:pt x="973" y="230"/>
                  </a:lnTo>
                  <a:lnTo>
                    <a:pt x="978" y="235"/>
                  </a:lnTo>
                  <a:lnTo>
                    <a:pt x="985" y="240"/>
                  </a:lnTo>
                  <a:lnTo>
                    <a:pt x="991" y="245"/>
                  </a:lnTo>
                  <a:lnTo>
                    <a:pt x="988" y="257"/>
                  </a:lnTo>
                  <a:lnTo>
                    <a:pt x="983" y="270"/>
                  </a:lnTo>
                  <a:lnTo>
                    <a:pt x="990" y="275"/>
                  </a:lnTo>
                  <a:lnTo>
                    <a:pt x="996" y="278"/>
                  </a:lnTo>
                  <a:lnTo>
                    <a:pt x="1003" y="277"/>
                  </a:lnTo>
                  <a:lnTo>
                    <a:pt x="1010" y="275"/>
                  </a:lnTo>
                  <a:lnTo>
                    <a:pt x="1022" y="267"/>
                  </a:lnTo>
                  <a:lnTo>
                    <a:pt x="1033" y="255"/>
                  </a:lnTo>
                  <a:lnTo>
                    <a:pt x="1038" y="257"/>
                  </a:lnTo>
                  <a:lnTo>
                    <a:pt x="1040" y="260"/>
                  </a:lnTo>
                  <a:lnTo>
                    <a:pt x="1045" y="275"/>
                  </a:lnTo>
                  <a:lnTo>
                    <a:pt x="1048" y="292"/>
                  </a:lnTo>
                  <a:lnTo>
                    <a:pt x="1043" y="295"/>
                  </a:lnTo>
                  <a:lnTo>
                    <a:pt x="1038" y="298"/>
                  </a:lnTo>
                  <a:lnTo>
                    <a:pt x="1043" y="302"/>
                  </a:lnTo>
                  <a:lnTo>
                    <a:pt x="1045" y="307"/>
                  </a:lnTo>
                  <a:lnTo>
                    <a:pt x="1047" y="312"/>
                  </a:lnTo>
                  <a:lnTo>
                    <a:pt x="1047" y="317"/>
                  </a:lnTo>
                  <a:lnTo>
                    <a:pt x="1057" y="317"/>
                  </a:lnTo>
                  <a:lnTo>
                    <a:pt x="1067" y="318"/>
                  </a:lnTo>
                  <a:lnTo>
                    <a:pt x="1070" y="327"/>
                  </a:lnTo>
                  <a:lnTo>
                    <a:pt x="1072" y="337"/>
                  </a:lnTo>
                  <a:lnTo>
                    <a:pt x="1079" y="337"/>
                  </a:lnTo>
                  <a:lnTo>
                    <a:pt x="1084" y="335"/>
                  </a:lnTo>
                  <a:lnTo>
                    <a:pt x="1084" y="342"/>
                  </a:lnTo>
                  <a:lnTo>
                    <a:pt x="1084" y="350"/>
                  </a:lnTo>
                  <a:lnTo>
                    <a:pt x="1072" y="360"/>
                  </a:lnTo>
                  <a:lnTo>
                    <a:pt x="1052" y="372"/>
                  </a:lnTo>
                  <a:lnTo>
                    <a:pt x="1042" y="377"/>
                  </a:lnTo>
                  <a:lnTo>
                    <a:pt x="1032" y="380"/>
                  </a:lnTo>
                  <a:lnTo>
                    <a:pt x="1023" y="384"/>
                  </a:lnTo>
                  <a:lnTo>
                    <a:pt x="1015" y="384"/>
                  </a:lnTo>
                  <a:lnTo>
                    <a:pt x="1003" y="382"/>
                  </a:lnTo>
                  <a:lnTo>
                    <a:pt x="988" y="379"/>
                  </a:lnTo>
                  <a:lnTo>
                    <a:pt x="980" y="377"/>
                  </a:lnTo>
                  <a:lnTo>
                    <a:pt x="971" y="377"/>
                  </a:lnTo>
                  <a:lnTo>
                    <a:pt x="963" y="377"/>
                  </a:lnTo>
                  <a:lnTo>
                    <a:pt x="956" y="380"/>
                  </a:lnTo>
                  <a:lnTo>
                    <a:pt x="943" y="387"/>
                  </a:lnTo>
                  <a:lnTo>
                    <a:pt x="931" y="396"/>
                  </a:lnTo>
                  <a:lnTo>
                    <a:pt x="925" y="399"/>
                  </a:lnTo>
                  <a:lnTo>
                    <a:pt x="919" y="402"/>
                  </a:lnTo>
                  <a:lnTo>
                    <a:pt x="911" y="406"/>
                  </a:lnTo>
                  <a:lnTo>
                    <a:pt x="904" y="407"/>
                  </a:lnTo>
                  <a:lnTo>
                    <a:pt x="901" y="414"/>
                  </a:lnTo>
                  <a:lnTo>
                    <a:pt x="898" y="421"/>
                  </a:lnTo>
                  <a:lnTo>
                    <a:pt x="899" y="421"/>
                  </a:lnTo>
                  <a:lnTo>
                    <a:pt x="914" y="411"/>
                  </a:lnTo>
                  <a:lnTo>
                    <a:pt x="933" y="399"/>
                  </a:lnTo>
                  <a:lnTo>
                    <a:pt x="943" y="396"/>
                  </a:lnTo>
                  <a:lnTo>
                    <a:pt x="953" y="392"/>
                  </a:lnTo>
                  <a:lnTo>
                    <a:pt x="965" y="392"/>
                  </a:lnTo>
                  <a:lnTo>
                    <a:pt x="976" y="394"/>
                  </a:lnTo>
                  <a:lnTo>
                    <a:pt x="975" y="399"/>
                  </a:lnTo>
                  <a:lnTo>
                    <a:pt x="975" y="406"/>
                  </a:lnTo>
                  <a:lnTo>
                    <a:pt x="968" y="406"/>
                  </a:lnTo>
                  <a:lnTo>
                    <a:pt x="965" y="406"/>
                  </a:lnTo>
                  <a:lnTo>
                    <a:pt x="961" y="407"/>
                  </a:lnTo>
                  <a:lnTo>
                    <a:pt x="958" y="409"/>
                  </a:lnTo>
                  <a:lnTo>
                    <a:pt x="958" y="411"/>
                  </a:lnTo>
                  <a:lnTo>
                    <a:pt x="961" y="414"/>
                  </a:lnTo>
                  <a:lnTo>
                    <a:pt x="965" y="417"/>
                  </a:lnTo>
                  <a:lnTo>
                    <a:pt x="961" y="421"/>
                  </a:lnTo>
                  <a:lnTo>
                    <a:pt x="958" y="424"/>
                  </a:lnTo>
                  <a:lnTo>
                    <a:pt x="961" y="427"/>
                  </a:lnTo>
                  <a:lnTo>
                    <a:pt x="961" y="429"/>
                  </a:lnTo>
                  <a:lnTo>
                    <a:pt x="961" y="431"/>
                  </a:lnTo>
                  <a:lnTo>
                    <a:pt x="961" y="437"/>
                  </a:lnTo>
                  <a:lnTo>
                    <a:pt x="971" y="441"/>
                  </a:lnTo>
                  <a:lnTo>
                    <a:pt x="980" y="442"/>
                  </a:lnTo>
                  <a:lnTo>
                    <a:pt x="986" y="442"/>
                  </a:lnTo>
                  <a:lnTo>
                    <a:pt x="995" y="437"/>
                  </a:lnTo>
                  <a:lnTo>
                    <a:pt x="995" y="442"/>
                  </a:lnTo>
                  <a:lnTo>
                    <a:pt x="995" y="446"/>
                  </a:lnTo>
                  <a:lnTo>
                    <a:pt x="993" y="446"/>
                  </a:lnTo>
                  <a:lnTo>
                    <a:pt x="991" y="446"/>
                  </a:lnTo>
                  <a:lnTo>
                    <a:pt x="978" y="452"/>
                  </a:lnTo>
                  <a:lnTo>
                    <a:pt x="965" y="457"/>
                  </a:lnTo>
                  <a:lnTo>
                    <a:pt x="951" y="462"/>
                  </a:lnTo>
                  <a:lnTo>
                    <a:pt x="938" y="471"/>
                  </a:lnTo>
                  <a:lnTo>
                    <a:pt x="933" y="469"/>
                  </a:lnTo>
                  <a:lnTo>
                    <a:pt x="930" y="468"/>
                  </a:lnTo>
                  <a:lnTo>
                    <a:pt x="928" y="466"/>
                  </a:lnTo>
                  <a:lnTo>
                    <a:pt x="928" y="462"/>
                  </a:lnTo>
                  <a:lnTo>
                    <a:pt x="928" y="461"/>
                  </a:lnTo>
                  <a:lnTo>
                    <a:pt x="930" y="457"/>
                  </a:lnTo>
                  <a:lnTo>
                    <a:pt x="943" y="454"/>
                  </a:lnTo>
                  <a:lnTo>
                    <a:pt x="958" y="449"/>
                  </a:lnTo>
                  <a:lnTo>
                    <a:pt x="958" y="447"/>
                  </a:lnTo>
                  <a:lnTo>
                    <a:pt x="958" y="446"/>
                  </a:lnTo>
                  <a:lnTo>
                    <a:pt x="958" y="444"/>
                  </a:lnTo>
                  <a:lnTo>
                    <a:pt x="958" y="442"/>
                  </a:lnTo>
                  <a:lnTo>
                    <a:pt x="950" y="442"/>
                  </a:lnTo>
                  <a:lnTo>
                    <a:pt x="943" y="441"/>
                  </a:lnTo>
                  <a:lnTo>
                    <a:pt x="928" y="452"/>
                  </a:lnTo>
                  <a:lnTo>
                    <a:pt x="908" y="462"/>
                  </a:lnTo>
                  <a:lnTo>
                    <a:pt x="889" y="471"/>
                  </a:lnTo>
                  <a:lnTo>
                    <a:pt x="871" y="481"/>
                  </a:lnTo>
                  <a:lnTo>
                    <a:pt x="869" y="488"/>
                  </a:lnTo>
                  <a:lnTo>
                    <a:pt x="869" y="496"/>
                  </a:lnTo>
                  <a:lnTo>
                    <a:pt x="858" y="501"/>
                  </a:lnTo>
                  <a:lnTo>
                    <a:pt x="844" y="506"/>
                  </a:lnTo>
                  <a:lnTo>
                    <a:pt x="832" y="513"/>
                  </a:lnTo>
                  <a:lnTo>
                    <a:pt x="821" y="519"/>
                  </a:lnTo>
                  <a:lnTo>
                    <a:pt x="811" y="528"/>
                  </a:lnTo>
                  <a:lnTo>
                    <a:pt x="801" y="538"/>
                  </a:lnTo>
                  <a:lnTo>
                    <a:pt x="792" y="546"/>
                  </a:lnTo>
                  <a:lnTo>
                    <a:pt x="786" y="556"/>
                  </a:lnTo>
                  <a:lnTo>
                    <a:pt x="782" y="566"/>
                  </a:lnTo>
                  <a:lnTo>
                    <a:pt x="781" y="573"/>
                  </a:lnTo>
                  <a:lnTo>
                    <a:pt x="777" y="580"/>
                  </a:lnTo>
                  <a:lnTo>
                    <a:pt x="772" y="585"/>
                  </a:lnTo>
                  <a:lnTo>
                    <a:pt x="754" y="596"/>
                  </a:lnTo>
                  <a:lnTo>
                    <a:pt x="732" y="610"/>
                  </a:lnTo>
                  <a:lnTo>
                    <a:pt x="722" y="617"/>
                  </a:lnTo>
                  <a:lnTo>
                    <a:pt x="712" y="623"/>
                  </a:lnTo>
                  <a:lnTo>
                    <a:pt x="705" y="632"/>
                  </a:lnTo>
                  <a:lnTo>
                    <a:pt x="700" y="640"/>
                  </a:lnTo>
                  <a:lnTo>
                    <a:pt x="698" y="648"/>
                  </a:lnTo>
                  <a:lnTo>
                    <a:pt x="698" y="657"/>
                  </a:lnTo>
                  <a:lnTo>
                    <a:pt x="698" y="667"/>
                  </a:lnTo>
                  <a:lnTo>
                    <a:pt x="700" y="677"/>
                  </a:lnTo>
                  <a:lnTo>
                    <a:pt x="702" y="687"/>
                  </a:lnTo>
                  <a:lnTo>
                    <a:pt x="704" y="697"/>
                  </a:lnTo>
                  <a:lnTo>
                    <a:pt x="704" y="705"/>
                  </a:lnTo>
                  <a:lnTo>
                    <a:pt x="702" y="715"/>
                  </a:lnTo>
                  <a:lnTo>
                    <a:pt x="693" y="715"/>
                  </a:lnTo>
                  <a:lnTo>
                    <a:pt x="687" y="714"/>
                  </a:lnTo>
                  <a:lnTo>
                    <a:pt x="683" y="702"/>
                  </a:lnTo>
                  <a:lnTo>
                    <a:pt x="678" y="694"/>
                  </a:lnTo>
                  <a:lnTo>
                    <a:pt x="678" y="680"/>
                  </a:lnTo>
                  <a:lnTo>
                    <a:pt x="680" y="665"/>
                  </a:lnTo>
                  <a:lnTo>
                    <a:pt x="677" y="660"/>
                  </a:lnTo>
                  <a:lnTo>
                    <a:pt x="672" y="657"/>
                  </a:lnTo>
                  <a:lnTo>
                    <a:pt x="665" y="653"/>
                  </a:lnTo>
                  <a:lnTo>
                    <a:pt x="657" y="652"/>
                  </a:lnTo>
                  <a:lnTo>
                    <a:pt x="642" y="648"/>
                  </a:lnTo>
                  <a:lnTo>
                    <a:pt x="627" y="643"/>
                  </a:lnTo>
                  <a:lnTo>
                    <a:pt x="615" y="653"/>
                  </a:lnTo>
                  <a:lnTo>
                    <a:pt x="605" y="663"/>
                  </a:lnTo>
                  <a:lnTo>
                    <a:pt x="591" y="660"/>
                  </a:lnTo>
                  <a:lnTo>
                    <a:pt x="576" y="657"/>
                  </a:lnTo>
                  <a:lnTo>
                    <a:pt x="561" y="657"/>
                  </a:lnTo>
                  <a:lnTo>
                    <a:pt x="548" y="660"/>
                  </a:lnTo>
                  <a:lnTo>
                    <a:pt x="533" y="663"/>
                  </a:lnTo>
                  <a:lnTo>
                    <a:pt x="521" y="670"/>
                  </a:lnTo>
                  <a:lnTo>
                    <a:pt x="516" y="675"/>
                  </a:lnTo>
                  <a:lnTo>
                    <a:pt x="511" y="680"/>
                  </a:lnTo>
                  <a:lnTo>
                    <a:pt x="508" y="685"/>
                  </a:lnTo>
                  <a:lnTo>
                    <a:pt x="504" y="690"/>
                  </a:lnTo>
                  <a:lnTo>
                    <a:pt x="503" y="700"/>
                  </a:lnTo>
                  <a:lnTo>
                    <a:pt x="501" y="710"/>
                  </a:lnTo>
                  <a:lnTo>
                    <a:pt x="494" y="720"/>
                  </a:lnTo>
                  <a:lnTo>
                    <a:pt x="489" y="732"/>
                  </a:lnTo>
                  <a:lnTo>
                    <a:pt x="488" y="739"/>
                  </a:lnTo>
                  <a:lnTo>
                    <a:pt x="486" y="745"/>
                  </a:lnTo>
                  <a:lnTo>
                    <a:pt x="484" y="752"/>
                  </a:lnTo>
                  <a:lnTo>
                    <a:pt x="484" y="761"/>
                  </a:lnTo>
                  <a:lnTo>
                    <a:pt x="488" y="774"/>
                  </a:lnTo>
                  <a:lnTo>
                    <a:pt x="494" y="789"/>
                  </a:lnTo>
                  <a:lnTo>
                    <a:pt x="501" y="801"/>
                  </a:lnTo>
                  <a:lnTo>
                    <a:pt x="506" y="812"/>
                  </a:lnTo>
                  <a:lnTo>
                    <a:pt x="529" y="812"/>
                  </a:lnTo>
                  <a:lnTo>
                    <a:pt x="555" y="811"/>
                  </a:lnTo>
                  <a:lnTo>
                    <a:pt x="558" y="802"/>
                  </a:lnTo>
                  <a:lnTo>
                    <a:pt x="563" y="792"/>
                  </a:lnTo>
                  <a:lnTo>
                    <a:pt x="570" y="784"/>
                  </a:lnTo>
                  <a:lnTo>
                    <a:pt x="576" y="776"/>
                  </a:lnTo>
                  <a:lnTo>
                    <a:pt x="585" y="771"/>
                  </a:lnTo>
                  <a:lnTo>
                    <a:pt x="595" y="767"/>
                  </a:lnTo>
                  <a:lnTo>
                    <a:pt x="600" y="766"/>
                  </a:lnTo>
                  <a:lnTo>
                    <a:pt x="605" y="767"/>
                  </a:lnTo>
                  <a:lnTo>
                    <a:pt x="611" y="767"/>
                  </a:lnTo>
                  <a:lnTo>
                    <a:pt x="618" y="771"/>
                  </a:lnTo>
                  <a:lnTo>
                    <a:pt x="618" y="772"/>
                  </a:lnTo>
                  <a:lnTo>
                    <a:pt x="618" y="776"/>
                  </a:lnTo>
                  <a:lnTo>
                    <a:pt x="616" y="781"/>
                  </a:lnTo>
                  <a:lnTo>
                    <a:pt x="610" y="782"/>
                  </a:lnTo>
                  <a:lnTo>
                    <a:pt x="605" y="789"/>
                  </a:lnTo>
                  <a:lnTo>
                    <a:pt x="598" y="796"/>
                  </a:lnTo>
                  <a:lnTo>
                    <a:pt x="595" y="806"/>
                  </a:lnTo>
                  <a:lnTo>
                    <a:pt x="591" y="814"/>
                  </a:lnTo>
                  <a:lnTo>
                    <a:pt x="588" y="824"/>
                  </a:lnTo>
                  <a:lnTo>
                    <a:pt x="588" y="833"/>
                  </a:lnTo>
                  <a:lnTo>
                    <a:pt x="588" y="839"/>
                  </a:lnTo>
                  <a:lnTo>
                    <a:pt x="603" y="843"/>
                  </a:lnTo>
                  <a:lnTo>
                    <a:pt x="618" y="843"/>
                  </a:lnTo>
                  <a:lnTo>
                    <a:pt x="623" y="843"/>
                  </a:lnTo>
                  <a:lnTo>
                    <a:pt x="630" y="844"/>
                  </a:lnTo>
                  <a:lnTo>
                    <a:pt x="637" y="848"/>
                  </a:lnTo>
                  <a:lnTo>
                    <a:pt x="643" y="851"/>
                  </a:lnTo>
                  <a:lnTo>
                    <a:pt x="643" y="853"/>
                  </a:lnTo>
                  <a:lnTo>
                    <a:pt x="645" y="854"/>
                  </a:lnTo>
                  <a:lnTo>
                    <a:pt x="642" y="878"/>
                  </a:lnTo>
                  <a:lnTo>
                    <a:pt x="638" y="896"/>
                  </a:lnTo>
                  <a:lnTo>
                    <a:pt x="638" y="906"/>
                  </a:lnTo>
                  <a:lnTo>
                    <a:pt x="638" y="915"/>
                  </a:lnTo>
                  <a:lnTo>
                    <a:pt x="640" y="926"/>
                  </a:lnTo>
                  <a:lnTo>
                    <a:pt x="645" y="938"/>
                  </a:lnTo>
                  <a:lnTo>
                    <a:pt x="670" y="933"/>
                  </a:lnTo>
                  <a:lnTo>
                    <a:pt x="688" y="931"/>
                  </a:lnTo>
                  <a:lnTo>
                    <a:pt x="695" y="935"/>
                  </a:lnTo>
                  <a:lnTo>
                    <a:pt x="700" y="940"/>
                  </a:lnTo>
                  <a:lnTo>
                    <a:pt x="704" y="946"/>
                  </a:lnTo>
                  <a:lnTo>
                    <a:pt x="705" y="953"/>
                  </a:lnTo>
                  <a:lnTo>
                    <a:pt x="709" y="951"/>
                  </a:lnTo>
                  <a:lnTo>
                    <a:pt x="710" y="950"/>
                  </a:lnTo>
                  <a:lnTo>
                    <a:pt x="715" y="941"/>
                  </a:lnTo>
                  <a:lnTo>
                    <a:pt x="722" y="936"/>
                  </a:lnTo>
                  <a:lnTo>
                    <a:pt x="724" y="933"/>
                  </a:lnTo>
                  <a:lnTo>
                    <a:pt x="725" y="930"/>
                  </a:lnTo>
                  <a:lnTo>
                    <a:pt x="727" y="923"/>
                  </a:lnTo>
                  <a:lnTo>
                    <a:pt x="729" y="916"/>
                  </a:lnTo>
                  <a:lnTo>
                    <a:pt x="752" y="908"/>
                  </a:lnTo>
                  <a:lnTo>
                    <a:pt x="776" y="899"/>
                  </a:lnTo>
                  <a:lnTo>
                    <a:pt x="777" y="899"/>
                  </a:lnTo>
                  <a:lnTo>
                    <a:pt x="779" y="901"/>
                  </a:lnTo>
                  <a:lnTo>
                    <a:pt x="776" y="910"/>
                  </a:lnTo>
                  <a:lnTo>
                    <a:pt x="774" y="921"/>
                  </a:lnTo>
                  <a:lnTo>
                    <a:pt x="774" y="928"/>
                  </a:lnTo>
                  <a:lnTo>
                    <a:pt x="776" y="933"/>
                  </a:lnTo>
                  <a:lnTo>
                    <a:pt x="777" y="938"/>
                  </a:lnTo>
                  <a:lnTo>
                    <a:pt x="782" y="940"/>
                  </a:lnTo>
                  <a:lnTo>
                    <a:pt x="781" y="928"/>
                  </a:lnTo>
                  <a:lnTo>
                    <a:pt x="781" y="916"/>
                  </a:lnTo>
                  <a:lnTo>
                    <a:pt x="789" y="911"/>
                  </a:lnTo>
                  <a:lnTo>
                    <a:pt x="799" y="905"/>
                  </a:lnTo>
                  <a:lnTo>
                    <a:pt x="811" y="908"/>
                  </a:lnTo>
                  <a:lnTo>
                    <a:pt x="822" y="913"/>
                  </a:lnTo>
                  <a:lnTo>
                    <a:pt x="834" y="920"/>
                  </a:lnTo>
                  <a:lnTo>
                    <a:pt x="849" y="923"/>
                  </a:lnTo>
                  <a:lnTo>
                    <a:pt x="864" y="920"/>
                  </a:lnTo>
                  <a:lnTo>
                    <a:pt x="881" y="918"/>
                  </a:lnTo>
                  <a:lnTo>
                    <a:pt x="883" y="925"/>
                  </a:lnTo>
                  <a:lnTo>
                    <a:pt x="888" y="930"/>
                  </a:lnTo>
                  <a:lnTo>
                    <a:pt x="893" y="931"/>
                  </a:lnTo>
                  <a:lnTo>
                    <a:pt x="901" y="935"/>
                  </a:lnTo>
                  <a:lnTo>
                    <a:pt x="901" y="938"/>
                  </a:lnTo>
                  <a:lnTo>
                    <a:pt x="901" y="943"/>
                  </a:lnTo>
                  <a:lnTo>
                    <a:pt x="911" y="946"/>
                  </a:lnTo>
                  <a:lnTo>
                    <a:pt x="923" y="950"/>
                  </a:lnTo>
                  <a:lnTo>
                    <a:pt x="928" y="960"/>
                  </a:lnTo>
                  <a:lnTo>
                    <a:pt x="933" y="970"/>
                  </a:lnTo>
                  <a:lnTo>
                    <a:pt x="941" y="978"/>
                  </a:lnTo>
                  <a:lnTo>
                    <a:pt x="950" y="985"/>
                  </a:lnTo>
                  <a:lnTo>
                    <a:pt x="966" y="985"/>
                  </a:lnTo>
                  <a:lnTo>
                    <a:pt x="981" y="987"/>
                  </a:lnTo>
                  <a:lnTo>
                    <a:pt x="996" y="992"/>
                  </a:lnTo>
                  <a:lnTo>
                    <a:pt x="1007" y="998"/>
                  </a:lnTo>
                  <a:lnTo>
                    <a:pt x="1017" y="1008"/>
                  </a:lnTo>
                  <a:lnTo>
                    <a:pt x="1023" y="1020"/>
                  </a:lnTo>
                  <a:lnTo>
                    <a:pt x="1028" y="1033"/>
                  </a:lnTo>
                  <a:lnTo>
                    <a:pt x="1030" y="1050"/>
                  </a:lnTo>
                  <a:lnTo>
                    <a:pt x="1022" y="1057"/>
                  </a:lnTo>
                  <a:lnTo>
                    <a:pt x="1017" y="1064"/>
                  </a:lnTo>
                  <a:lnTo>
                    <a:pt x="1013" y="1072"/>
                  </a:lnTo>
                  <a:lnTo>
                    <a:pt x="1008" y="1080"/>
                  </a:lnTo>
                  <a:lnTo>
                    <a:pt x="1018" y="1079"/>
                  </a:lnTo>
                  <a:lnTo>
                    <a:pt x="1025" y="1080"/>
                  </a:lnTo>
                  <a:lnTo>
                    <a:pt x="1032" y="1085"/>
                  </a:lnTo>
                  <a:lnTo>
                    <a:pt x="1037" y="1090"/>
                  </a:lnTo>
                  <a:lnTo>
                    <a:pt x="1045" y="1085"/>
                  </a:lnTo>
                  <a:lnTo>
                    <a:pt x="1050" y="1080"/>
                  </a:lnTo>
                  <a:lnTo>
                    <a:pt x="1053" y="1077"/>
                  </a:lnTo>
                  <a:lnTo>
                    <a:pt x="1057" y="1074"/>
                  </a:lnTo>
                  <a:lnTo>
                    <a:pt x="1062" y="1072"/>
                  </a:lnTo>
                  <a:lnTo>
                    <a:pt x="1067" y="1070"/>
                  </a:lnTo>
                  <a:lnTo>
                    <a:pt x="1077" y="1077"/>
                  </a:lnTo>
                  <a:lnTo>
                    <a:pt x="1084" y="1084"/>
                  </a:lnTo>
                  <a:lnTo>
                    <a:pt x="1090" y="1092"/>
                  </a:lnTo>
                  <a:lnTo>
                    <a:pt x="1095" y="1104"/>
                  </a:lnTo>
                  <a:lnTo>
                    <a:pt x="1102" y="1100"/>
                  </a:lnTo>
                  <a:lnTo>
                    <a:pt x="1110" y="1100"/>
                  </a:lnTo>
                  <a:lnTo>
                    <a:pt x="1120" y="1100"/>
                  </a:lnTo>
                  <a:lnTo>
                    <a:pt x="1130" y="1100"/>
                  </a:lnTo>
                  <a:lnTo>
                    <a:pt x="1140" y="1104"/>
                  </a:lnTo>
                  <a:lnTo>
                    <a:pt x="1151" y="1105"/>
                  </a:lnTo>
                  <a:lnTo>
                    <a:pt x="1161" y="1110"/>
                  </a:lnTo>
                  <a:lnTo>
                    <a:pt x="1171" y="1114"/>
                  </a:lnTo>
                  <a:lnTo>
                    <a:pt x="1181" y="1121"/>
                  </a:lnTo>
                  <a:lnTo>
                    <a:pt x="1189" y="1126"/>
                  </a:lnTo>
                  <a:lnTo>
                    <a:pt x="1196" y="1132"/>
                  </a:lnTo>
                  <a:lnTo>
                    <a:pt x="1202" y="1141"/>
                  </a:lnTo>
                  <a:lnTo>
                    <a:pt x="1207" y="1149"/>
                  </a:lnTo>
                  <a:lnTo>
                    <a:pt x="1211" y="1157"/>
                  </a:lnTo>
                  <a:lnTo>
                    <a:pt x="1212" y="1166"/>
                  </a:lnTo>
                  <a:lnTo>
                    <a:pt x="1211" y="1174"/>
                  </a:lnTo>
                  <a:lnTo>
                    <a:pt x="1209" y="1184"/>
                  </a:lnTo>
                  <a:lnTo>
                    <a:pt x="1204" y="1192"/>
                  </a:lnTo>
                  <a:lnTo>
                    <a:pt x="1199" y="1201"/>
                  </a:lnTo>
                  <a:lnTo>
                    <a:pt x="1194" y="1209"/>
                  </a:lnTo>
                  <a:lnTo>
                    <a:pt x="1181" y="1226"/>
                  </a:lnTo>
                  <a:lnTo>
                    <a:pt x="1167" y="1239"/>
                  </a:lnTo>
                  <a:lnTo>
                    <a:pt x="1167" y="1263"/>
                  </a:lnTo>
                  <a:lnTo>
                    <a:pt x="1166" y="1288"/>
                  </a:lnTo>
                  <a:lnTo>
                    <a:pt x="1166" y="1301"/>
                  </a:lnTo>
                  <a:lnTo>
                    <a:pt x="1164" y="1315"/>
                  </a:lnTo>
                  <a:lnTo>
                    <a:pt x="1162" y="1328"/>
                  </a:lnTo>
                  <a:lnTo>
                    <a:pt x="1159" y="1338"/>
                  </a:lnTo>
                  <a:lnTo>
                    <a:pt x="1156" y="1350"/>
                  </a:lnTo>
                  <a:lnTo>
                    <a:pt x="1151" y="1360"/>
                  </a:lnTo>
                  <a:lnTo>
                    <a:pt x="1144" y="1368"/>
                  </a:lnTo>
                  <a:lnTo>
                    <a:pt x="1137" y="1377"/>
                  </a:lnTo>
                  <a:lnTo>
                    <a:pt x="1119" y="1378"/>
                  </a:lnTo>
                  <a:lnTo>
                    <a:pt x="1104" y="1382"/>
                  </a:lnTo>
                  <a:lnTo>
                    <a:pt x="1097" y="1383"/>
                  </a:lnTo>
                  <a:lnTo>
                    <a:pt x="1092" y="1387"/>
                  </a:lnTo>
                  <a:lnTo>
                    <a:pt x="1087" y="1392"/>
                  </a:lnTo>
                  <a:lnTo>
                    <a:pt x="1082" y="1395"/>
                  </a:lnTo>
                  <a:lnTo>
                    <a:pt x="1075" y="1407"/>
                  </a:lnTo>
                  <a:lnTo>
                    <a:pt x="1070" y="1420"/>
                  </a:lnTo>
                  <a:lnTo>
                    <a:pt x="1068" y="1437"/>
                  </a:lnTo>
                  <a:lnTo>
                    <a:pt x="1068" y="1455"/>
                  </a:lnTo>
                  <a:lnTo>
                    <a:pt x="1058" y="1462"/>
                  </a:lnTo>
                  <a:lnTo>
                    <a:pt x="1052" y="1470"/>
                  </a:lnTo>
                  <a:lnTo>
                    <a:pt x="1045" y="1479"/>
                  </a:lnTo>
                  <a:lnTo>
                    <a:pt x="1040" y="1489"/>
                  </a:lnTo>
                  <a:lnTo>
                    <a:pt x="1033" y="1511"/>
                  </a:lnTo>
                  <a:lnTo>
                    <a:pt x="1023" y="1534"/>
                  </a:lnTo>
                  <a:lnTo>
                    <a:pt x="1002" y="1534"/>
                  </a:lnTo>
                  <a:lnTo>
                    <a:pt x="983" y="1532"/>
                  </a:lnTo>
                  <a:lnTo>
                    <a:pt x="990" y="1541"/>
                  </a:lnTo>
                  <a:lnTo>
                    <a:pt x="996" y="1552"/>
                  </a:lnTo>
                  <a:lnTo>
                    <a:pt x="1000" y="1558"/>
                  </a:lnTo>
                  <a:lnTo>
                    <a:pt x="1002" y="1563"/>
                  </a:lnTo>
                  <a:lnTo>
                    <a:pt x="1003" y="1569"/>
                  </a:lnTo>
                  <a:lnTo>
                    <a:pt x="1002" y="1573"/>
                  </a:lnTo>
                  <a:lnTo>
                    <a:pt x="996" y="1579"/>
                  </a:lnTo>
                  <a:lnTo>
                    <a:pt x="990" y="1584"/>
                  </a:lnTo>
                  <a:lnTo>
                    <a:pt x="981" y="1586"/>
                  </a:lnTo>
                  <a:lnTo>
                    <a:pt x="973" y="1588"/>
                  </a:lnTo>
                  <a:lnTo>
                    <a:pt x="956" y="1591"/>
                  </a:lnTo>
                  <a:lnTo>
                    <a:pt x="943" y="1596"/>
                  </a:lnTo>
                  <a:lnTo>
                    <a:pt x="946" y="1601"/>
                  </a:lnTo>
                  <a:lnTo>
                    <a:pt x="950" y="1606"/>
                  </a:lnTo>
                  <a:lnTo>
                    <a:pt x="950" y="1613"/>
                  </a:lnTo>
                  <a:lnTo>
                    <a:pt x="948" y="1621"/>
                  </a:lnTo>
                  <a:lnTo>
                    <a:pt x="946" y="1621"/>
                  </a:lnTo>
                  <a:lnTo>
                    <a:pt x="936" y="1618"/>
                  </a:lnTo>
                  <a:lnTo>
                    <a:pt x="926" y="1619"/>
                  </a:lnTo>
                  <a:lnTo>
                    <a:pt x="926" y="1621"/>
                  </a:lnTo>
                  <a:lnTo>
                    <a:pt x="933" y="1629"/>
                  </a:lnTo>
                  <a:lnTo>
                    <a:pt x="938" y="1640"/>
                  </a:lnTo>
                  <a:lnTo>
                    <a:pt x="936" y="1656"/>
                  </a:lnTo>
                  <a:lnTo>
                    <a:pt x="933" y="1671"/>
                  </a:lnTo>
                  <a:lnTo>
                    <a:pt x="926" y="1673"/>
                  </a:lnTo>
                  <a:lnTo>
                    <a:pt x="921" y="1676"/>
                  </a:lnTo>
                  <a:lnTo>
                    <a:pt x="921" y="1683"/>
                  </a:lnTo>
                  <a:lnTo>
                    <a:pt x="923" y="1688"/>
                  </a:lnTo>
                  <a:lnTo>
                    <a:pt x="925" y="1690"/>
                  </a:lnTo>
                  <a:lnTo>
                    <a:pt x="928" y="1695"/>
                  </a:lnTo>
                  <a:lnTo>
                    <a:pt x="938" y="1696"/>
                  </a:lnTo>
                  <a:lnTo>
                    <a:pt x="945" y="1701"/>
                  </a:lnTo>
                  <a:lnTo>
                    <a:pt x="945" y="1710"/>
                  </a:lnTo>
                  <a:lnTo>
                    <a:pt x="943" y="1718"/>
                  </a:lnTo>
                  <a:lnTo>
                    <a:pt x="940" y="1725"/>
                  </a:lnTo>
                  <a:lnTo>
                    <a:pt x="938" y="1732"/>
                  </a:lnTo>
                  <a:lnTo>
                    <a:pt x="933" y="1743"/>
                  </a:lnTo>
                  <a:lnTo>
                    <a:pt x="930" y="1758"/>
                  </a:lnTo>
                  <a:lnTo>
                    <a:pt x="941" y="1767"/>
                  </a:lnTo>
                  <a:lnTo>
                    <a:pt x="961" y="1780"/>
                  </a:lnTo>
                  <a:lnTo>
                    <a:pt x="981" y="1795"/>
                  </a:lnTo>
                  <a:lnTo>
                    <a:pt x="990" y="1804"/>
                  </a:lnTo>
                  <a:lnTo>
                    <a:pt x="968" y="1804"/>
                  </a:lnTo>
                  <a:lnTo>
                    <a:pt x="950" y="1802"/>
                  </a:lnTo>
                  <a:lnTo>
                    <a:pt x="936" y="1799"/>
                  </a:lnTo>
                  <a:lnTo>
                    <a:pt x="925" y="1792"/>
                  </a:lnTo>
                  <a:lnTo>
                    <a:pt x="904" y="1775"/>
                  </a:lnTo>
                  <a:lnTo>
                    <a:pt x="878" y="1757"/>
                  </a:lnTo>
                  <a:lnTo>
                    <a:pt x="878" y="1752"/>
                  </a:lnTo>
                  <a:lnTo>
                    <a:pt x="879" y="1747"/>
                  </a:lnTo>
                  <a:lnTo>
                    <a:pt x="879" y="1742"/>
                  </a:lnTo>
                  <a:lnTo>
                    <a:pt x="876" y="1738"/>
                  </a:lnTo>
                  <a:lnTo>
                    <a:pt x="861" y="1727"/>
                  </a:lnTo>
                  <a:lnTo>
                    <a:pt x="847" y="1712"/>
                  </a:lnTo>
                  <a:lnTo>
                    <a:pt x="856" y="1712"/>
                  </a:lnTo>
                  <a:lnTo>
                    <a:pt x="864" y="1713"/>
                  </a:lnTo>
                  <a:lnTo>
                    <a:pt x="864" y="1710"/>
                  </a:lnTo>
                  <a:lnTo>
                    <a:pt x="863" y="1708"/>
                  </a:lnTo>
                  <a:lnTo>
                    <a:pt x="856" y="1705"/>
                  </a:lnTo>
                  <a:lnTo>
                    <a:pt x="847" y="1700"/>
                  </a:lnTo>
                  <a:lnTo>
                    <a:pt x="839" y="1695"/>
                  </a:lnTo>
                  <a:lnTo>
                    <a:pt x="834" y="1688"/>
                  </a:lnTo>
                  <a:lnTo>
                    <a:pt x="839" y="1686"/>
                  </a:lnTo>
                  <a:lnTo>
                    <a:pt x="844" y="1686"/>
                  </a:lnTo>
                  <a:lnTo>
                    <a:pt x="844" y="1681"/>
                  </a:lnTo>
                  <a:lnTo>
                    <a:pt x="844" y="1676"/>
                  </a:lnTo>
                  <a:lnTo>
                    <a:pt x="851" y="1676"/>
                  </a:lnTo>
                  <a:lnTo>
                    <a:pt x="858" y="1676"/>
                  </a:lnTo>
                  <a:lnTo>
                    <a:pt x="858" y="1671"/>
                  </a:lnTo>
                  <a:lnTo>
                    <a:pt x="858" y="1666"/>
                  </a:lnTo>
                  <a:lnTo>
                    <a:pt x="854" y="1663"/>
                  </a:lnTo>
                  <a:lnTo>
                    <a:pt x="851" y="1660"/>
                  </a:lnTo>
                  <a:lnTo>
                    <a:pt x="849" y="1656"/>
                  </a:lnTo>
                  <a:lnTo>
                    <a:pt x="847" y="1653"/>
                  </a:lnTo>
                  <a:lnTo>
                    <a:pt x="847" y="1643"/>
                  </a:lnTo>
                  <a:lnTo>
                    <a:pt x="849" y="1631"/>
                  </a:lnTo>
                  <a:lnTo>
                    <a:pt x="842" y="1628"/>
                  </a:lnTo>
                  <a:lnTo>
                    <a:pt x="839" y="1621"/>
                  </a:lnTo>
                  <a:lnTo>
                    <a:pt x="837" y="1621"/>
                  </a:lnTo>
                  <a:lnTo>
                    <a:pt x="836" y="1621"/>
                  </a:lnTo>
                  <a:lnTo>
                    <a:pt x="834" y="1631"/>
                  </a:lnTo>
                  <a:lnTo>
                    <a:pt x="832" y="1641"/>
                  </a:lnTo>
                  <a:lnTo>
                    <a:pt x="832" y="1640"/>
                  </a:lnTo>
                  <a:lnTo>
                    <a:pt x="831" y="1640"/>
                  </a:lnTo>
                  <a:lnTo>
                    <a:pt x="829" y="1619"/>
                  </a:lnTo>
                  <a:lnTo>
                    <a:pt x="824" y="1601"/>
                  </a:lnTo>
                  <a:lnTo>
                    <a:pt x="821" y="1581"/>
                  </a:lnTo>
                  <a:lnTo>
                    <a:pt x="816" y="1563"/>
                  </a:lnTo>
                  <a:lnTo>
                    <a:pt x="816" y="1546"/>
                  </a:lnTo>
                  <a:lnTo>
                    <a:pt x="817" y="1531"/>
                  </a:lnTo>
                  <a:lnTo>
                    <a:pt x="817" y="1514"/>
                  </a:lnTo>
                  <a:lnTo>
                    <a:pt x="817" y="1497"/>
                  </a:lnTo>
                  <a:lnTo>
                    <a:pt x="812" y="1474"/>
                  </a:lnTo>
                  <a:lnTo>
                    <a:pt x="811" y="1445"/>
                  </a:lnTo>
                  <a:lnTo>
                    <a:pt x="809" y="1419"/>
                  </a:lnTo>
                  <a:lnTo>
                    <a:pt x="806" y="1392"/>
                  </a:lnTo>
                  <a:lnTo>
                    <a:pt x="802" y="1368"/>
                  </a:lnTo>
                  <a:lnTo>
                    <a:pt x="802" y="1347"/>
                  </a:lnTo>
                  <a:lnTo>
                    <a:pt x="802" y="1336"/>
                  </a:lnTo>
                  <a:lnTo>
                    <a:pt x="801" y="1326"/>
                  </a:lnTo>
                  <a:lnTo>
                    <a:pt x="799" y="1316"/>
                  </a:lnTo>
                  <a:lnTo>
                    <a:pt x="796" y="1308"/>
                  </a:lnTo>
                  <a:lnTo>
                    <a:pt x="781" y="1301"/>
                  </a:lnTo>
                  <a:lnTo>
                    <a:pt x="765" y="1291"/>
                  </a:lnTo>
                  <a:lnTo>
                    <a:pt x="752" y="1281"/>
                  </a:lnTo>
                  <a:lnTo>
                    <a:pt x="739" y="1268"/>
                  </a:lnTo>
                  <a:lnTo>
                    <a:pt x="727" y="1254"/>
                  </a:lnTo>
                  <a:lnTo>
                    <a:pt x="717" y="1241"/>
                  </a:lnTo>
                  <a:lnTo>
                    <a:pt x="707" y="1226"/>
                  </a:lnTo>
                  <a:lnTo>
                    <a:pt x="700" y="1211"/>
                  </a:lnTo>
                  <a:lnTo>
                    <a:pt x="693" y="1191"/>
                  </a:lnTo>
                  <a:lnTo>
                    <a:pt x="688" y="1172"/>
                  </a:lnTo>
                  <a:lnTo>
                    <a:pt x="670" y="1152"/>
                  </a:lnTo>
                  <a:lnTo>
                    <a:pt x="653" y="1132"/>
                  </a:lnTo>
                  <a:lnTo>
                    <a:pt x="657" y="1117"/>
                  </a:lnTo>
                  <a:lnTo>
                    <a:pt x="662" y="1105"/>
                  </a:lnTo>
                  <a:lnTo>
                    <a:pt x="667" y="1105"/>
                  </a:lnTo>
                  <a:lnTo>
                    <a:pt x="670" y="1105"/>
                  </a:lnTo>
                  <a:lnTo>
                    <a:pt x="672" y="1104"/>
                  </a:lnTo>
                  <a:lnTo>
                    <a:pt x="673" y="1100"/>
                  </a:lnTo>
                  <a:lnTo>
                    <a:pt x="672" y="1099"/>
                  </a:lnTo>
                  <a:lnTo>
                    <a:pt x="672" y="1097"/>
                  </a:lnTo>
                  <a:lnTo>
                    <a:pt x="662" y="1095"/>
                  </a:lnTo>
                  <a:lnTo>
                    <a:pt x="655" y="1092"/>
                  </a:lnTo>
                  <a:lnTo>
                    <a:pt x="655" y="1087"/>
                  </a:lnTo>
                  <a:lnTo>
                    <a:pt x="655" y="1082"/>
                  </a:lnTo>
                  <a:lnTo>
                    <a:pt x="662" y="1065"/>
                  </a:lnTo>
                  <a:lnTo>
                    <a:pt x="668" y="1047"/>
                  </a:lnTo>
                  <a:lnTo>
                    <a:pt x="675" y="1047"/>
                  </a:lnTo>
                  <a:lnTo>
                    <a:pt x="680" y="1045"/>
                  </a:lnTo>
                  <a:lnTo>
                    <a:pt x="682" y="1043"/>
                  </a:lnTo>
                  <a:lnTo>
                    <a:pt x="683" y="1042"/>
                  </a:lnTo>
                  <a:lnTo>
                    <a:pt x="685" y="1035"/>
                  </a:lnTo>
                  <a:lnTo>
                    <a:pt x="688" y="1027"/>
                  </a:lnTo>
                  <a:lnTo>
                    <a:pt x="697" y="1015"/>
                  </a:lnTo>
                  <a:lnTo>
                    <a:pt x="700" y="1003"/>
                  </a:lnTo>
                  <a:lnTo>
                    <a:pt x="700" y="992"/>
                  </a:lnTo>
                  <a:lnTo>
                    <a:pt x="700" y="982"/>
                  </a:lnTo>
                  <a:lnTo>
                    <a:pt x="698" y="971"/>
                  </a:lnTo>
                  <a:lnTo>
                    <a:pt x="697" y="963"/>
                  </a:lnTo>
                  <a:lnTo>
                    <a:pt x="697" y="953"/>
                  </a:lnTo>
                  <a:lnTo>
                    <a:pt x="698" y="945"/>
                  </a:lnTo>
                  <a:lnTo>
                    <a:pt x="693" y="943"/>
                  </a:lnTo>
                  <a:lnTo>
                    <a:pt x="688" y="943"/>
                  </a:lnTo>
                  <a:lnTo>
                    <a:pt x="683" y="941"/>
                  </a:lnTo>
                  <a:lnTo>
                    <a:pt x="678" y="943"/>
                  </a:lnTo>
                  <a:lnTo>
                    <a:pt x="675" y="945"/>
                  </a:lnTo>
                  <a:lnTo>
                    <a:pt x="672" y="946"/>
                  </a:lnTo>
                  <a:lnTo>
                    <a:pt x="673" y="953"/>
                  </a:lnTo>
                  <a:lnTo>
                    <a:pt x="673" y="956"/>
                  </a:lnTo>
                  <a:lnTo>
                    <a:pt x="672" y="960"/>
                  </a:lnTo>
                  <a:lnTo>
                    <a:pt x="667" y="963"/>
                  </a:lnTo>
                  <a:lnTo>
                    <a:pt x="660" y="956"/>
                  </a:lnTo>
                  <a:lnTo>
                    <a:pt x="653" y="951"/>
                  </a:lnTo>
                  <a:lnTo>
                    <a:pt x="645" y="950"/>
                  </a:lnTo>
                  <a:lnTo>
                    <a:pt x="635" y="945"/>
                  </a:lnTo>
                  <a:lnTo>
                    <a:pt x="628" y="940"/>
                  </a:lnTo>
                  <a:lnTo>
                    <a:pt x="621" y="931"/>
                  </a:lnTo>
                  <a:lnTo>
                    <a:pt x="615" y="925"/>
                  </a:lnTo>
                  <a:lnTo>
                    <a:pt x="610" y="916"/>
                  </a:lnTo>
                  <a:lnTo>
                    <a:pt x="601" y="898"/>
                  </a:lnTo>
                  <a:lnTo>
                    <a:pt x="593" y="878"/>
                  </a:lnTo>
                  <a:lnTo>
                    <a:pt x="590" y="876"/>
                  </a:lnTo>
                  <a:lnTo>
                    <a:pt x="585" y="876"/>
                  </a:lnTo>
                  <a:lnTo>
                    <a:pt x="583" y="879"/>
                  </a:lnTo>
                  <a:lnTo>
                    <a:pt x="580" y="884"/>
                  </a:lnTo>
                  <a:lnTo>
                    <a:pt x="571" y="881"/>
                  </a:lnTo>
                  <a:lnTo>
                    <a:pt x="568" y="878"/>
                  </a:lnTo>
                  <a:lnTo>
                    <a:pt x="563" y="874"/>
                  </a:lnTo>
                  <a:lnTo>
                    <a:pt x="558" y="869"/>
                  </a:lnTo>
                  <a:lnTo>
                    <a:pt x="551" y="871"/>
                  </a:lnTo>
                  <a:lnTo>
                    <a:pt x="543" y="871"/>
                  </a:lnTo>
                  <a:lnTo>
                    <a:pt x="531" y="854"/>
                  </a:lnTo>
                  <a:lnTo>
                    <a:pt x="519" y="838"/>
                  </a:lnTo>
                  <a:lnTo>
                    <a:pt x="514" y="838"/>
                  </a:lnTo>
                  <a:lnTo>
                    <a:pt x="509" y="838"/>
                  </a:lnTo>
                  <a:lnTo>
                    <a:pt x="506" y="839"/>
                  </a:lnTo>
                  <a:lnTo>
                    <a:pt x="501" y="841"/>
                  </a:lnTo>
                  <a:lnTo>
                    <a:pt x="494" y="846"/>
                  </a:lnTo>
                  <a:lnTo>
                    <a:pt x="486" y="848"/>
                  </a:lnTo>
                  <a:lnTo>
                    <a:pt x="472" y="844"/>
                  </a:lnTo>
                  <a:lnTo>
                    <a:pt x="459" y="839"/>
                  </a:lnTo>
                  <a:lnTo>
                    <a:pt x="446" y="833"/>
                  </a:lnTo>
                  <a:lnTo>
                    <a:pt x="432" y="824"/>
                  </a:lnTo>
                  <a:lnTo>
                    <a:pt x="419" y="816"/>
                  </a:lnTo>
                  <a:lnTo>
                    <a:pt x="407" y="806"/>
                  </a:lnTo>
                  <a:lnTo>
                    <a:pt x="397" y="797"/>
                  </a:lnTo>
                  <a:lnTo>
                    <a:pt x="389" y="787"/>
                  </a:lnTo>
                  <a:lnTo>
                    <a:pt x="390" y="781"/>
                  </a:lnTo>
                  <a:lnTo>
                    <a:pt x="392" y="772"/>
                  </a:lnTo>
                  <a:lnTo>
                    <a:pt x="390" y="762"/>
                  </a:lnTo>
                  <a:lnTo>
                    <a:pt x="389" y="754"/>
                  </a:lnTo>
                  <a:lnTo>
                    <a:pt x="382" y="735"/>
                  </a:lnTo>
                  <a:lnTo>
                    <a:pt x="372" y="715"/>
                  </a:lnTo>
                  <a:lnTo>
                    <a:pt x="360" y="695"/>
                  </a:lnTo>
                  <a:lnTo>
                    <a:pt x="349" y="675"/>
                  </a:lnTo>
                  <a:lnTo>
                    <a:pt x="340" y="653"/>
                  </a:lnTo>
                  <a:lnTo>
                    <a:pt x="335" y="633"/>
                  </a:lnTo>
                  <a:lnTo>
                    <a:pt x="329" y="632"/>
                  </a:lnTo>
                  <a:lnTo>
                    <a:pt x="320" y="632"/>
                  </a:lnTo>
                  <a:lnTo>
                    <a:pt x="320" y="647"/>
                  </a:lnTo>
                  <a:lnTo>
                    <a:pt x="323" y="662"/>
                  </a:lnTo>
                  <a:lnTo>
                    <a:pt x="329" y="677"/>
                  </a:lnTo>
                  <a:lnTo>
                    <a:pt x="334" y="690"/>
                  </a:lnTo>
                  <a:lnTo>
                    <a:pt x="345" y="717"/>
                  </a:lnTo>
                  <a:lnTo>
                    <a:pt x="352" y="745"/>
                  </a:lnTo>
                  <a:lnTo>
                    <a:pt x="350" y="745"/>
                  </a:lnTo>
                  <a:lnTo>
                    <a:pt x="345" y="745"/>
                  </a:lnTo>
                  <a:lnTo>
                    <a:pt x="340" y="744"/>
                  </a:lnTo>
                  <a:lnTo>
                    <a:pt x="334" y="735"/>
                  </a:lnTo>
                  <a:lnTo>
                    <a:pt x="327" y="729"/>
                  </a:lnTo>
                  <a:lnTo>
                    <a:pt x="327" y="722"/>
                  </a:lnTo>
                  <a:lnTo>
                    <a:pt x="327" y="714"/>
                  </a:lnTo>
                  <a:lnTo>
                    <a:pt x="325" y="707"/>
                  </a:lnTo>
                  <a:lnTo>
                    <a:pt x="318" y="700"/>
                  </a:lnTo>
                  <a:lnTo>
                    <a:pt x="312" y="697"/>
                  </a:lnTo>
                  <a:lnTo>
                    <a:pt x="305" y="692"/>
                  </a:lnTo>
                  <a:lnTo>
                    <a:pt x="310" y="687"/>
                  </a:lnTo>
                  <a:lnTo>
                    <a:pt x="313" y="682"/>
                  </a:lnTo>
                  <a:lnTo>
                    <a:pt x="297" y="598"/>
                  </a:lnTo>
                  <a:lnTo>
                    <a:pt x="285" y="593"/>
                  </a:lnTo>
                  <a:lnTo>
                    <a:pt x="275" y="586"/>
                  </a:lnTo>
                  <a:lnTo>
                    <a:pt x="273" y="575"/>
                  </a:lnTo>
                  <a:lnTo>
                    <a:pt x="273" y="566"/>
                  </a:lnTo>
                  <a:lnTo>
                    <a:pt x="273" y="558"/>
                  </a:lnTo>
                  <a:lnTo>
                    <a:pt x="277" y="548"/>
                  </a:lnTo>
                  <a:lnTo>
                    <a:pt x="275" y="546"/>
                  </a:lnTo>
                  <a:lnTo>
                    <a:pt x="272" y="545"/>
                  </a:lnTo>
                  <a:lnTo>
                    <a:pt x="270" y="541"/>
                  </a:lnTo>
                  <a:lnTo>
                    <a:pt x="270" y="540"/>
                  </a:lnTo>
                  <a:lnTo>
                    <a:pt x="268" y="531"/>
                  </a:lnTo>
                  <a:lnTo>
                    <a:pt x="270" y="523"/>
                  </a:lnTo>
                  <a:lnTo>
                    <a:pt x="283" y="494"/>
                  </a:lnTo>
                  <a:lnTo>
                    <a:pt x="302" y="461"/>
                  </a:lnTo>
                  <a:lnTo>
                    <a:pt x="312" y="444"/>
                  </a:lnTo>
                  <a:lnTo>
                    <a:pt x="323" y="429"/>
                  </a:lnTo>
                  <a:lnTo>
                    <a:pt x="334" y="416"/>
                  </a:lnTo>
                  <a:lnTo>
                    <a:pt x="342" y="407"/>
                  </a:lnTo>
                  <a:lnTo>
                    <a:pt x="340" y="406"/>
                  </a:lnTo>
                  <a:lnTo>
                    <a:pt x="332" y="401"/>
                  </a:lnTo>
                  <a:lnTo>
                    <a:pt x="327" y="396"/>
                  </a:lnTo>
                  <a:lnTo>
                    <a:pt x="322" y="387"/>
                  </a:lnTo>
                  <a:lnTo>
                    <a:pt x="318" y="380"/>
                  </a:lnTo>
                  <a:lnTo>
                    <a:pt x="318" y="375"/>
                  </a:lnTo>
                  <a:lnTo>
                    <a:pt x="320" y="372"/>
                  </a:lnTo>
                  <a:lnTo>
                    <a:pt x="325" y="370"/>
                  </a:lnTo>
                  <a:lnTo>
                    <a:pt x="330" y="370"/>
                  </a:lnTo>
                  <a:lnTo>
                    <a:pt x="334" y="372"/>
                  </a:lnTo>
                  <a:lnTo>
                    <a:pt x="337" y="372"/>
                  </a:lnTo>
                  <a:lnTo>
                    <a:pt x="340" y="377"/>
                  </a:lnTo>
                  <a:lnTo>
                    <a:pt x="344" y="384"/>
                  </a:lnTo>
                  <a:lnTo>
                    <a:pt x="347" y="402"/>
                  </a:lnTo>
                  <a:lnTo>
                    <a:pt x="350" y="419"/>
                  </a:lnTo>
                  <a:lnTo>
                    <a:pt x="352" y="419"/>
                  </a:lnTo>
                  <a:lnTo>
                    <a:pt x="359" y="406"/>
                  </a:lnTo>
                  <a:lnTo>
                    <a:pt x="364" y="394"/>
                  </a:lnTo>
                  <a:lnTo>
                    <a:pt x="352" y="377"/>
                  </a:lnTo>
                  <a:lnTo>
                    <a:pt x="339" y="362"/>
                  </a:lnTo>
                  <a:lnTo>
                    <a:pt x="342" y="355"/>
                  </a:lnTo>
                  <a:lnTo>
                    <a:pt x="342" y="349"/>
                  </a:lnTo>
                  <a:lnTo>
                    <a:pt x="342" y="342"/>
                  </a:lnTo>
                  <a:lnTo>
                    <a:pt x="339" y="335"/>
                  </a:lnTo>
                  <a:lnTo>
                    <a:pt x="349" y="322"/>
                  </a:lnTo>
                  <a:lnTo>
                    <a:pt x="360" y="308"/>
                  </a:lnTo>
                  <a:lnTo>
                    <a:pt x="350" y="308"/>
                  </a:lnTo>
                  <a:lnTo>
                    <a:pt x="342" y="310"/>
                  </a:lnTo>
                  <a:lnTo>
                    <a:pt x="335" y="313"/>
                  </a:lnTo>
                  <a:lnTo>
                    <a:pt x="327" y="317"/>
                  </a:lnTo>
                  <a:lnTo>
                    <a:pt x="334" y="308"/>
                  </a:lnTo>
                  <a:lnTo>
                    <a:pt x="342" y="302"/>
                  </a:lnTo>
                  <a:lnTo>
                    <a:pt x="345" y="297"/>
                  </a:lnTo>
                  <a:lnTo>
                    <a:pt x="347" y="293"/>
                  </a:lnTo>
                  <a:lnTo>
                    <a:pt x="350" y="287"/>
                  </a:lnTo>
                  <a:lnTo>
                    <a:pt x="352" y="278"/>
                  </a:lnTo>
                  <a:lnTo>
                    <a:pt x="345" y="278"/>
                  </a:lnTo>
                  <a:lnTo>
                    <a:pt x="340" y="278"/>
                  </a:lnTo>
                  <a:lnTo>
                    <a:pt x="342" y="275"/>
                  </a:lnTo>
                  <a:lnTo>
                    <a:pt x="345" y="273"/>
                  </a:lnTo>
                  <a:lnTo>
                    <a:pt x="347" y="270"/>
                  </a:lnTo>
                  <a:lnTo>
                    <a:pt x="350" y="268"/>
                  </a:lnTo>
                  <a:lnTo>
                    <a:pt x="350" y="267"/>
                  </a:lnTo>
                  <a:lnTo>
                    <a:pt x="350" y="265"/>
                  </a:lnTo>
                  <a:lnTo>
                    <a:pt x="337" y="268"/>
                  </a:lnTo>
                  <a:lnTo>
                    <a:pt x="325" y="273"/>
                  </a:lnTo>
                  <a:lnTo>
                    <a:pt x="320" y="272"/>
                  </a:lnTo>
                  <a:lnTo>
                    <a:pt x="317" y="270"/>
                  </a:lnTo>
                  <a:lnTo>
                    <a:pt x="320" y="263"/>
                  </a:lnTo>
                  <a:lnTo>
                    <a:pt x="323" y="255"/>
                  </a:lnTo>
                  <a:lnTo>
                    <a:pt x="302" y="253"/>
                  </a:lnTo>
                  <a:lnTo>
                    <a:pt x="282" y="248"/>
                  </a:lnTo>
                  <a:lnTo>
                    <a:pt x="265" y="243"/>
                  </a:lnTo>
                  <a:lnTo>
                    <a:pt x="253" y="241"/>
                  </a:lnTo>
                  <a:lnTo>
                    <a:pt x="246" y="248"/>
                  </a:lnTo>
                  <a:lnTo>
                    <a:pt x="238" y="255"/>
                  </a:lnTo>
                  <a:lnTo>
                    <a:pt x="230" y="258"/>
                  </a:lnTo>
                  <a:lnTo>
                    <a:pt x="223" y="258"/>
                  </a:lnTo>
                  <a:lnTo>
                    <a:pt x="216" y="258"/>
                  </a:lnTo>
                  <a:lnTo>
                    <a:pt x="210" y="257"/>
                  </a:lnTo>
                  <a:lnTo>
                    <a:pt x="205" y="255"/>
                  </a:lnTo>
                  <a:lnTo>
                    <a:pt x="198" y="255"/>
                  </a:lnTo>
                  <a:lnTo>
                    <a:pt x="191" y="255"/>
                  </a:lnTo>
                  <a:lnTo>
                    <a:pt x="185" y="255"/>
                  </a:lnTo>
                  <a:lnTo>
                    <a:pt x="180" y="258"/>
                  </a:lnTo>
                  <a:lnTo>
                    <a:pt x="174" y="263"/>
                  </a:lnTo>
                  <a:lnTo>
                    <a:pt x="171" y="268"/>
                  </a:lnTo>
                  <a:lnTo>
                    <a:pt x="168" y="273"/>
                  </a:lnTo>
                  <a:lnTo>
                    <a:pt x="163" y="277"/>
                  </a:lnTo>
                  <a:lnTo>
                    <a:pt x="158" y="278"/>
                  </a:lnTo>
                  <a:lnTo>
                    <a:pt x="153" y="280"/>
                  </a:lnTo>
                  <a:lnTo>
                    <a:pt x="146" y="282"/>
                  </a:lnTo>
                  <a:lnTo>
                    <a:pt x="133" y="283"/>
                  </a:lnTo>
                  <a:lnTo>
                    <a:pt x="121" y="285"/>
                  </a:lnTo>
                  <a:lnTo>
                    <a:pt x="119" y="290"/>
                  </a:lnTo>
                  <a:lnTo>
                    <a:pt x="118" y="295"/>
                  </a:lnTo>
                  <a:lnTo>
                    <a:pt x="106" y="295"/>
                  </a:lnTo>
                  <a:lnTo>
                    <a:pt x="96" y="297"/>
                  </a:lnTo>
                  <a:lnTo>
                    <a:pt x="87" y="298"/>
                  </a:lnTo>
                  <a:lnTo>
                    <a:pt x="79" y="302"/>
                  </a:lnTo>
                  <a:lnTo>
                    <a:pt x="64" y="308"/>
                  </a:lnTo>
                  <a:lnTo>
                    <a:pt x="49" y="315"/>
                  </a:lnTo>
                  <a:lnTo>
                    <a:pt x="46" y="312"/>
                  </a:lnTo>
                  <a:lnTo>
                    <a:pt x="44" y="308"/>
                  </a:lnTo>
                  <a:lnTo>
                    <a:pt x="29" y="313"/>
                  </a:lnTo>
                  <a:lnTo>
                    <a:pt x="12" y="318"/>
                  </a:lnTo>
                  <a:lnTo>
                    <a:pt x="12" y="317"/>
                  </a:lnTo>
                  <a:lnTo>
                    <a:pt x="14" y="313"/>
                  </a:lnTo>
                  <a:lnTo>
                    <a:pt x="46" y="305"/>
                  </a:lnTo>
                  <a:lnTo>
                    <a:pt x="82" y="297"/>
                  </a:lnTo>
                  <a:lnTo>
                    <a:pt x="101" y="292"/>
                  </a:lnTo>
                  <a:lnTo>
                    <a:pt x="116" y="285"/>
                  </a:lnTo>
                  <a:lnTo>
                    <a:pt x="131" y="278"/>
                  </a:lnTo>
                  <a:lnTo>
                    <a:pt x="141" y="270"/>
                  </a:lnTo>
                  <a:lnTo>
                    <a:pt x="139" y="268"/>
                  </a:lnTo>
                  <a:lnTo>
                    <a:pt x="139" y="267"/>
                  </a:lnTo>
                  <a:lnTo>
                    <a:pt x="116" y="267"/>
                  </a:lnTo>
                  <a:lnTo>
                    <a:pt x="96" y="268"/>
                  </a:lnTo>
                  <a:lnTo>
                    <a:pt x="96" y="265"/>
                  </a:lnTo>
                  <a:lnTo>
                    <a:pt x="96" y="263"/>
                  </a:lnTo>
                  <a:lnTo>
                    <a:pt x="102" y="257"/>
                  </a:lnTo>
                  <a:lnTo>
                    <a:pt x="109" y="246"/>
                  </a:lnTo>
                  <a:lnTo>
                    <a:pt x="99" y="246"/>
                  </a:lnTo>
                  <a:lnTo>
                    <a:pt x="89" y="246"/>
                  </a:lnTo>
                  <a:lnTo>
                    <a:pt x="89" y="243"/>
                  </a:lnTo>
                  <a:lnTo>
                    <a:pt x="89" y="241"/>
                  </a:lnTo>
                  <a:lnTo>
                    <a:pt x="89" y="240"/>
                  </a:lnTo>
                  <a:lnTo>
                    <a:pt x="99" y="231"/>
                  </a:lnTo>
                  <a:lnTo>
                    <a:pt x="109" y="223"/>
                  </a:lnTo>
                  <a:lnTo>
                    <a:pt x="131" y="218"/>
                  </a:lnTo>
                  <a:lnTo>
                    <a:pt x="156" y="215"/>
                  </a:lnTo>
                  <a:lnTo>
                    <a:pt x="168" y="213"/>
                  </a:lnTo>
                  <a:lnTo>
                    <a:pt x="178" y="210"/>
                  </a:lnTo>
                  <a:lnTo>
                    <a:pt x="183" y="208"/>
                  </a:lnTo>
                  <a:lnTo>
                    <a:pt x="186" y="205"/>
                  </a:lnTo>
                  <a:lnTo>
                    <a:pt x="190" y="201"/>
                  </a:lnTo>
                  <a:lnTo>
                    <a:pt x="193" y="198"/>
                  </a:lnTo>
                  <a:lnTo>
                    <a:pt x="181" y="198"/>
                  </a:lnTo>
                  <a:lnTo>
                    <a:pt x="168" y="200"/>
                  </a:lnTo>
                  <a:lnTo>
                    <a:pt x="161" y="201"/>
                  </a:lnTo>
                  <a:lnTo>
                    <a:pt x="154" y="201"/>
                  </a:lnTo>
                  <a:lnTo>
                    <a:pt x="149" y="200"/>
                  </a:lnTo>
                  <a:lnTo>
                    <a:pt x="146" y="198"/>
                  </a:lnTo>
                  <a:lnTo>
                    <a:pt x="144" y="196"/>
                  </a:lnTo>
                  <a:lnTo>
                    <a:pt x="143" y="196"/>
                  </a:lnTo>
                  <a:lnTo>
                    <a:pt x="144" y="190"/>
                  </a:lnTo>
                  <a:lnTo>
                    <a:pt x="146" y="185"/>
                  </a:lnTo>
                  <a:lnTo>
                    <a:pt x="169" y="180"/>
                  </a:lnTo>
                  <a:lnTo>
                    <a:pt x="193" y="175"/>
                  </a:lnTo>
                  <a:lnTo>
                    <a:pt x="195" y="178"/>
                  </a:lnTo>
                  <a:lnTo>
                    <a:pt x="195" y="181"/>
                  </a:lnTo>
                  <a:lnTo>
                    <a:pt x="198" y="181"/>
                  </a:lnTo>
                  <a:lnTo>
                    <a:pt x="201" y="183"/>
                  </a:lnTo>
                  <a:lnTo>
                    <a:pt x="210" y="181"/>
                  </a:lnTo>
                  <a:lnTo>
                    <a:pt x="216" y="178"/>
                  </a:lnTo>
                  <a:lnTo>
                    <a:pt x="211" y="171"/>
                  </a:lnTo>
                  <a:lnTo>
                    <a:pt x="206" y="166"/>
                  </a:lnTo>
                  <a:lnTo>
                    <a:pt x="203" y="163"/>
                  </a:lnTo>
                  <a:lnTo>
                    <a:pt x="201" y="159"/>
                  </a:lnTo>
                  <a:lnTo>
                    <a:pt x="201" y="156"/>
                  </a:lnTo>
                  <a:lnTo>
                    <a:pt x="201" y="151"/>
                  </a:lnTo>
                  <a:lnTo>
                    <a:pt x="215" y="149"/>
                  </a:lnTo>
                  <a:lnTo>
                    <a:pt x="226" y="148"/>
                  </a:lnTo>
                  <a:lnTo>
                    <a:pt x="240" y="146"/>
                  </a:lnTo>
                  <a:lnTo>
                    <a:pt x="251" y="144"/>
                  </a:lnTo>
                  <a:lnTo>
                    <a:pt x="270" y="138"/>
                  </a:lnTo>
                  <a:lnTo>
                    <a:pt x="293" y="128"/>
                  </a:lnTo>
                  <a:lnTo>
                    <a:pt x="307" y="124"/>
                  </a:lnTo>
                  <a:lnTo>
                    <a:pt x="318" y="121"/>
                  </a:lnTo>
                  <a:lnTo>
                    <a:pt x="330" y="119"/>
                  </a:lnTo>
                  <a:lnTo>
                    <a:pt x="340" y="119"/>
                  </a:lnTo>
                  <a:lnTo>
                    <a:pt x="399" y="129"/>
                  </a:lnTo>
                  <a:lnTo>
                    <a:pt x="457" y="141"/>
                  </a:lnTo>
                  <a:lnTo>
                    <a:pt x="488" y="144"/>
                  </a:lnTo>
                  <a:lnTo>
                    <a:pt x="514" y="144"/>
                  </a:lnTo>
                  <a:lnTo>
                    <a:pt x="529" y="144"/>
                  </a:lnTo>
                  <a:lnTo>
                    <a:pt x="543" y="141"/>
                  </a:lnTo>
                  <a:lnTo>
                    <a:pt x="556" y="138"/>
                  </a:lnTo>
                  <a:lnTo>
                    <a:pt x="570" y="131"/>
                  </a:lnTo>
                  <a:lnTo>
                    <a:pt x="573" y="136"/>
                  </a:lnTo>
                  <a:lnTo>
                    <a:pt x="578" y="139"/>
                  </a:lnTo>
                  <a:lnTo>
                    <a:pt x="583" y="141"/>
                  </a:lnTo>
                  <a:lnTo>
                    <a:pt x="591" y="141"/>
                  </a:lnTo>
                  <a:lnTo>
                    <a:pt x="596" y="139"/>
                  </a:lnTo>
                  <a:lnTo>
                    <a:pt x="603" y="138"/>
                  </a:lnTo>
                  <a:lnTo>
                    <a:pt x="608" y="138"/>
                  </a:lnTo>
                  <a:lnTo>
                    <a:pt x="615" y="139"/>
                  </a:lnTo>
                  <a:lnTo>
                    <a:pt x="618" y="144"/>
                  </a:lnTo>
                  <a:lnTo>
                    <a:pt x="621" y="146"/>
                  </a:lnTo>
                  <a:lnTo>
                    <a:pt x="628" y="148"/>
                  </a:lnTo>
                  <a:lnTo>
                    <a:pt x="633" y="149"/>
                  </a:lnTo>
                  <a:lnTo>
                    <a:pt x="640" y="149"/>
                  </a:lnTo>
                  <a:lnTo>
                    <a:pt x="645" y="149"/>
                  </a:lnTo>
                  <a:lnTo>
                    <a:pt x="652" y="151"/>
                  </a:lnTo>
                  <a:lnTo>
                    <a:pt x="655" y="154"/>
                  </a:lnTo>
                  <a:lnTo>
                    <a:pt x="653" y="159"/>
                  </a:lnTo>
                  <a:lnTo>
                    <a:pt x="655" y="164"/>
                  </a:lnTo>
                  <a:lnTo>
                    <a:pt x="675" y="164"/>
                  </a:lnTo>
                  <a:lnTo>
                    <a:pt x="697" y="163"/>
                  </a:lnTo>
                  <a:lnTo>
                    <a:pt x="697" y="169"/>
                  </a:lnTo>
                  <a:lnTo>
                    <a:pt x="698" y="176"/>
                  </a:lnTo>
                  <a:lnTo>
                    <a:pt x="702" y="176"/>
                  </a:lnTo>
                  <a:lnTo>
                    <a:pt x="705" y="176"/>
                  </a:lnTo>
                  <a:lnTo>
                    <a:pt x="705" y="175"/>
                  </a:lnTo>
                  <a:lnTo>
                    <a:pt x="707" y="175"/>
                  </a:lnTo>
                  <a:lnTo>
                    <a:pt x="710" y="166"/>
                  </a:lnTo>
                  <a:lnTo>
                    <a:pt x="715" y="161"/>
                  </a:lnTo>
                  <a:lnTo>
                    <a:pt x="720" y="158"/>
                  </a:lnTo>
                  <a:lnTo>
                    <a:pt x="727" y="153"/>
                  </a:lnTo>
                  <a:lnTo>
                    <a:pt x="742" y="154"/>
                  </a:lnTo>
                  <a:lnTo>
                    <a:pt x="765" y="158"/>
                  </a:lnTo>
                  <a:lnTo>
                    <a:pt x="789" y="161"/>
                  </a:lnTo>
                  <a:lnTo>
                    <a:pt x="807" y="164"/>
                  </a:lnTo>
                  <a:lnTo>
                    <a:pt x="807" y="166"/>
                  </a:lnTo>
                  <a:lnTo>
                    <a:pt x="804" y="169"/>
                  </a:lnTo>
                  <a:lnTo>
                    <a:pt x="802" y="175"/>
                  </a:lnTo>
                  <a:lnTo>
                    <a:pt x="802" y="176"/>
                  </a:lnTo>
                  <a:lnTo>
                    <a:pt x="804" y="176"/>
                  </a:lnTo>
                  <a:lnTo>
                    <a:pt x="807" y="176"/>
                  </a:lnTo>
                  <a:lnTo>
                    <a:pt x="811" y="176"/>
                  </a:lnTo>
                  <a:lnTo>
                    <a:pt x="816" y="168"/>
                  </a:lnTo>
                  <a:lnTo>
                    <a:pt x="821" y="161"/>
                  </a:lnTo>
                  <a:lnTo>
                    <a:pt x="821" y="159"/>
                  </a:lnTo>
                  <a:lnTo>
                    <a:pt x="821" y="158"/>
                  </a:lnTo>
                  <a:lnTo>
                    <a:pt x="814" y="154"/>
                  </a:lnTo>
                  <a:lnTo>
                    <a:pt x="807" y="151"/>
                  </a:lnTo>
                  <a:lnTo>
                    <a:pt x="811" y="146"/>
                  </a:lnTo>
                  <a:lnTo>
                    <a:pt x="814" y="139"/>
                  </a:lnTo>
                  <a:lnTo>
                    <a:pt x="821" y="141"/>
                  </a:lnTo>
                  <a:lnTo>
                    <a:pt x="827" y="144"/>
                  </a:lnTo>
                  <a:lnTo>
                    <a:pt x="822" y="148"/>
                  </a:lnTo>
                  <a:lnTo>
                    <a:pt x="819" y="151"/>
                  </a:lnTo>
                  <a:lnTo>
                    <a:pt x="819" y="153"/>
                  </a:lnTo>
                  <a:lnTo>
                    <a:pt x="829" y="154"/>
                  </a:lnTo>
                  <a:lnTo>
                    <a:pt x="837" y="154"/>
                  </a:lnTo>
                  <a:lnTo>
                    <a:pt x="842" y="149"/>
                  </a:lnTo>
                  <a:lnTo>
                    <a:pt x="851" y="144"/>
                  </a:lnTo>
                  <a:lnTo>
                    <a:pt x="842" y="141"/>
                  </a:lnTo>
                  <a:lnTo>
                    <a:pt x="837" y="134"/>
                  </a:lnTo>
                  <a:lnTo>
                    <a:pt x="842" y="128"/>
                  </a:lnTo>
                  <a:lnTo>
                    <a:pt x="847" y="123"/>
                  </a:lnTo>
                  <a:lnTo>
                    <a:pt x="856" y="121"/>
                  </a:lnTo>
                  <a:lnTo>
                    <a:pt x="863" y="119"/>
                  </a:lnTo>
                  <a:lnTo>
                    <a:pt x="869" y="119"/>
                  </a:lnTo>
                  <a:lnTo>
                    <a:pt x="876" y="121"/>
                  </a:lnTo>
                  <a:lnTo>
                    <a:pt x="876" y="126"/>
                  </a:lnTo>
                  <a:lnTo>
                    <a:pt x="876" y="131"/>
                  </a:lnTo>
                  <a:lnTo>
                    <a:pt x="869" y="136"/>
                  </a:lnTo>
                  <a:lnTo>
                    <a:pt x="864" y="139"/>
                  </a:lnTo>
                  <a:lnTo>
                    <a:pt x="869" y="146"/>
                  </a:lnTo>
                  <a:lnTo>
                    <a:pt x="874" y="151"/>
                  </a:lnTo>
                  <a:lnTo>
                    <a:pt x="879" y="149"/>
                  </a:lnTo>
                  <a:lnTo>
                    <a:pt x="884" y="146"/>
                  </a:lnTo>
                  <a:lnTo>
                    <a:pt x="889" y="144"/>
                  </a:lnTo>
                  <a:lnTo>
                    <a:pt x="896" y="146"/>
                  </a:lnTo>
                  <a:lnTo>
                    <a:pt x="894" y="151"/>
                  </a:lnTo>
                  <a:lnTo>
                    <a:pt x="893" y="154"/>
                  </a:lnTo>
                  <a:lnTo>
                    <a:pt x="888" y="158"/>
                  </a:lnTo>
                  <a:lnTo>
                    <a:pt x="883" y="159"/>
                  </a:lnTo>
                  <a:lnTo>
                    <a:pt x="883" y="164"/>
                  </a:lnTo>
                  <a:lnTo>
                    <a:pt x="883" y="169"/>
                  </a:lnTo>
                  <a:lnTo>
                    <a:pt x="886" y="169"/>
                  </a:lnTo>
                  <a:lnTo>
                    <a:pt x="889" y="169"/>
                  </a:lnTo>
                  <a:lnTo>
                    <a:pt x="901" y="164"/>
                  </a:lnTo>
                  <a:lnTo>
                    <a:pt x="914" y="156"/>
                  </a:lnTo>
                  <a:lnTo>
                    <a:pt x="921" y="151"/>
                  </a:lnTo>
                  <a:lnTo>
                    <a:pt x="926" y="146"/>
                  </a:lnTo>
                  <a:lnTo>
                    <a:pt x="931" y="141"/>
                  </a:lnTo>
                  <a:lnTo>
                    <a:pt x="933" y="136"/>
                  </a:lnTo>
                  <a:lnTo>
                    <a:pt x="921" y="133"/>
                  </a:lnTo>
                  <a:lnTo>
                    <a:pt x="906" y="129"/>
                  </a:lnTo>
                  <a:lnTo>
                    <a:pt x="906" y="126"/>
                  </a:lnTo>
                  <a:lnTo>
                    <a:pt x="908" y="124"/>
                  </a:lnTo>
                  <a:lnTo>
                    <a:pt x="909" y="124"/>
                  </a:lnTo>
                  <a:lnTo>
                    <a:pt x="914" y="124"/>
                  </a:lnTo>
                  <a:lnTo>
                    <a:pt x="913" y="119"/>
                  </a:lnTo>
                  <a:lnTo>
                    <a:pt x="909" y="114"/>
                  </a:lnTo>
                  <a:lnTo>
                    <a:pt x="921" y="108"/>
                  </a:lnTo>
                  <a:lnTo>
                    <a:pt x="936" y="99"/>
                  </a:lnTo>
                  <a:lnTo>
                    <a:pt x="945" y="96"/>
                  </a:lnTo>
                  <a:lnTo>
                    <a:pt x="951" y="96"/>
                  </a:lnTo>
                  <a:lnTo>
                    <a:pt x="953" y="96"/>
                  </a:lnTo>
                  <a:lnTo>
                    <a:pt x="956" y="97"/>
                  </a:lnTo>
                  <a:lnTo>
                    <a:pt x="958" y="99"/>
                  </a:lnTo>
                  <a:lnTo>
                    <a:pt x="958" y="103"/>
                  </a:lnTo>
                  <a:lnTo>
                    <a:pt x="951" y="106"/>
                  </a:lnTo>
                  <a:lnTo>
                    <a:pt x="943" y="108"/>
                  </a:lnTo>
                  <a:lnTo>
                    <a:pt x="943" y="114"/>
                  </a:lnTo>
                  <a:lnTo>
                    <a:pt x="943" y="121"/>
                  </a:lnTo>
                  <a:lnTo>
                    <a:pt x="950" y="121"/>
                  </a:lnTo>
                  <a:lnTo>
                    <a:pt x="958" y="121"/>
                  </a:lnTo>
                  <a:lnTo>
                    <a:pt x="956" y="116"/>
                  </a:lnTo>
                  <a:lnTo>
                    <a:pt x="955" y="111"/>
                  </a:lnTo>
                  <a:lnTo>
                    <a:pt x="966" y="106"/>
                  </a:lnTo>
                  <a:lnTo>
                    <a:pt x="976" y="101"/>
                  </a:lnTo>
                  <a:lnTo>
                    <a:pt x="981" y="99"/>
                  </a:lnTo>
                  <a:lnTo>
                    <a:pt x="986" y="97"/>
                  </a:lnTo>
                  <a:lnTo>
                    <a:pt x="995" y="97"/>
                  </a:lnTo>
                  <a:lnTo>
                    <a:pt x="1003" y="99"/>
                  </a:lnTo>
                  <a:lnTo>
                    <a:pt x="1002" y="103"/>
                  </a:lnTo>
                  <a:lnTo>
                    <a:pt x="1000" y="106"/>
                  </a:lnTo>
                  <a:lnTo>
                    <a:pt x="996" y="108"/>
                  </a:lnTo>
                  <a:lnTo>
                    <a:pt x="993" y="109"/>
                  </a:lnTo>
                  <a:lnTo>
                    <a:pt x="995" y="113"/>
                  </a:lnTo>
                  <a:lnTo>
                    <a:pt x="995" y="116"/>
                  </a:lnTo>
                  <a:lnTo>
                    <a:pt x="1008" y="114"/>
                  </a:lnTo>
                  <a:lnTo>
                    <a:pt x="1022" y="113"/>
                  </a:lnTo>
                  <a:lnTo>
                    <a:pt x="1022" y="109"/>
                  </a:lnTo>
                  <a:lnTo>
                    <a:pt x="1022" y="104"/>
                  </a:lnTo>
                  <a:lnTo>
                    <a:pt x="1020" y="104"/>
                  </a:lnTo>
                  <a:lnTo>
                    <a:pt x="1017" y="106"/>
                  </a:lnTo>
                  <a:lnTo>
                    <a:pt x="1013" y="106"/>
                  </a:lnTo>
                  <a:lnTo>
                    <a:pt x="1012" y="104"/>
                  </a:lnTo>
                  <a:lnTo>
                    <a:pt x="1007" y="103"/>
                  </a:lnTo>
                  <a:lnTo>
                    <a:pt x="1007" y="97"/>
                  </a:lnTo>
                  <a:lnTo>
                    <a:pt x="1007" y="92"/>
                  </a:lnTo>
                  <a:close/>
                  <a:moveTo>
                    <a:pt x="1450" y="106"/>
                  </a:moveTo>
                  <a:lnTo>
                    <a:pt x="1452" y="109"/>
                  </a:lnTo>
                  <a:lnTo>
                    <a:pt x="1454" y="113"/>
                  </a:lnTo>
                  <a:lnTo>
                    <a:pt x="1459" y="113"/>
                  </a:lnTo>
                  <a:lnTo>
                    <a:pt x="1464" y="111"/>
                  </a:lnTo>
                  <a:lnTo>
                    <a:pt x="1462" y="111"/>
                  </a:lnTo>
                  <a:lnTo>
                    <a:pt x="1460" y="111"/>
                  </a:lnTo>
                  <a:lnTo>
                    <a:pt x="1455" y="109"/>
                  </a:lnTo>
                  <a:lnTo>
                    <a:pt x="1450" y="106"/>
                  </a:lnTo>
                  <a:close/>
                  <a:moveTo>
                    <a:pt x="1197" y="129"/>
                  </a:moveTo>
                  <a:lnTo>
                    <a:pt x="1206" y="131"/>
                  </a:lnTo>
                  <a:lnTo>
                    <a:pt x="1212" y="131"/>
                  </a:lnTo>
                  <a:lnTo>
                    <a:pt x="1212" y="134"/>
                  </a:lnTo>
                  <a:lnTo>
                    <a:pt x="1212" y="138"/>
                  </a:lnTo>
                  <a:lnTo>
                    <a:pt x="1211" y="141"/>
                  </a:lnTo>
                  <a:lnTo>
                    <a:pt x="1207" y="144"/>
                  </a:lnTo>
                  <a:lnTo>
                    <a:pt x="1202" y="143"/>
                  </a:lnTo>
                  <a:lnTo>
                    <a:pt x="1197" y="141"/>
                  </a:lnTo>
                  <a:lnTo>
                    <a:pt x="1196" y="141"/>
                  </a:lnTo>
                  <a:lnTo>
                    <a:pt x="1194" y="141"/>
                  </a:lnTo>
                  <a:lnTo>
                    <a:pt x="1196" y="136"/>
                  </a:lnTo>
                  <a:lnTo>
                    <a:pt x="1197" y="129"/>
                  </a:lnTo>
                  <a:close/>
                  <a:moveTo>
                    <a:pt x="983" y="156"/>
                  </a:moveTo>
                  <a:lnTo>
                    <a:pt x="993" y="158"/>
                  </a:lnTo>
                  <a:lnTo>
                    <a:pt x="1002" y="159"/>
                  </a:lnTo>
                  <a:lnTo>
                    <a:pt x="1002" y="161"/>
                  </a:lnTo>
                  <a:lnTo>
                    <a:pt x="1000" y="164"/>
                  </a:lnTo>
                  <a:lnTo>
                    <a:pt x="1000" y="166"/>
                  </a:lnTo>
                  <a:lnTo>
                    <a:pt x="993" y="169"/>
                  </a:lnTo>
                  <a:lnTo>
                    <a:pt x="988" y="169"/>
                  </a:lnTo>
                  <a:lnTo>
                    <a:pt x="983" y="168"/>
                  </a:lnTo>
                  <a:lnTo>
                    <a:pt x="980" y="164"/>
                  </a:lnTo>
                  <a:lnTo>
                    <a:pt x="981" y="163"/>
                  </a:lnTo>
                  <a:lnTo>
                    <a:pt x="983" y="161"/>
                  </a:lnTo>
                  <a:lnTo>
                    <a:pt x="983" y="159"/>
                  </a:lnTo>
                  <a:lnTo>
                    <a:pt x="983" y="156"/>
                  </a:lnTo>
                  <a:close/>
                  <a:moveTo>
                    <a:pt x="1454" y="176"/>
                  </a:moveTo>
                  <a:lnTo>
                    <a:pt x="1460" y="178"/>
                  </a:lnTo>
                  <a:lnTo>
                    <a:pt x="1465" y="181"/>
                  </a:lnTo>
                  <a:lnTo>
                    <a:pt x="1469" y="185"/>
                  </a:lnTo>
                  <a:lnTo>
                    <a:pt x="1472" y="190"/>
                  </a:lnTo>
                  <a:lnTo>
                    <a:pt x="1479" y="185"/>
                  </a:lnTo>
                  <a:lnTo>
                    <a:pt x="1487" y="178"/>
                  </a:lnTo>
                  <a:lnTo>
                    <a:pt x="1512" y="181"/>
                  </a:lnTo>
                  <a:lnTo>
                    <a:pt x="1534" y="188"/>
                  </a:lnTo>
                  <a:lnTo>
                    <a:pt x="1536" y="188"/>
                  </a:lnTo>
                  <a:lnTo>
                    <a:pt x="1537" y="188"/>
                  </a:lnTo>
                  <a:lnTo>
                    <a:pt x="1536" y="191"/>
                  </a:lnTo>
                  <a:lnTo>
                    <a:pt x="1534" y="195"/>
                  </a:lnTo>
                  <a:lnTo>
                    <a:pt x="1529" y="200"/>
                  </a:lnTo>
                  <a:lnTo>
                    <a:pt x="1519" y="205"/>
                  </a:lnTo>
                  <a:lnTo>
                    <a:pt x="1507" y="210"/>
                  </a:lnTo>
                  <a:lnTo>
                    <a:pt x="1494" y="213"/>
                  </a:lnTo>
                  <a:lnTo>
                    <a:pt x="1480" y="213"/>
                  </a:lnTo>
                  <a:lnTo>
                    <a:pt x="1469" y="211"/>
                  </a:lnTo>
                  <a:lnTo>
                    <a:pt x="1465" y="210"/>
                  </a:lnTo>
                  <a:lnTo>
                    <a:pt x="1462" y="208"/>
                  </a:lnTo>
                  <a:lnTo>
                    <a:pt x="1460" y="205"/>
                  </a:lnTo>
                  <a:lnTo>
                    <a:pt x="1460" y="201"/>
                  </a:lnTo>
                  <a:lnTo>
                    <a:pt x="1457" y="200"/>
                  </a:lnTo>
                  <a:lnTo>
                    <a:pt x="1455" y="200"/>
                  </a:lnTo>
                  <a:lnTo>
                    <a:pt x="1455" y="198"/>
                  </a:lnTo>
                  <a:lnTo>
                    <a:pt x="1454" y="195"/>
                  </a:lnTo>
                  <a:lnTo>
                    <a:pt x="1455" y="195"/>
                  </a:lnTo>
                  <a:lnTo>
                    <a:pt x="1459" y="195"/>
                  </a:lnTo>
                  <a:lnTo>
                    <a:pt x="1454" y="191"/>
                  </a:lnTo>
                  <a:lnTo>
                    <a:pt x="1449" y="188"/>
                  </a:lnTo>
                  <a:lnTo>
                    <a:pt x="1449" y="186"/>
                  </a:lnTo>
                  <a:lnTo>
                    <a:pt x="1452" y="185"/>
                  </a:lnTo>
                  <a:lnTo>
                    <a:pt x="1457" y="183"/>
                  </a:lnTo>
                  <a:lnTo>
                    <a:pt x="1455" y="180"/>
                  </a:lnTo>
                  <a:lnTo>
                    <a:pt x="1454" y="176"/>
                  </a:lnTo>
                  <a:close/>
                  <a:moveTo>
                    <a:pt x="965" y="186"/>
                  </a:moveTo>
                  <a:lnTo>
                    <a:pt x="971" y="190"/>
                  </a:lnTo>
                  <a:lnTo>
                    <a:pt x="975" y="196"/>
                  </a:lnTo>
                  <a:lnTo>
                    <a:pt x="973" y="200"/>
                  </a:lnTo>
                  <a:lnTo>
                    <a:pt x="973" y="203"/>
                  </a:lnTo>
                  <a:lnTo>
                    <a:pt x="961" y="203"/>
                  </a:lnTo>
                  <a:lnTo>
                    <a:pt x="951" y="205"/>
                  </a:lnTo>
                  <a:lnTo>
                    <a:pt x="950" y="203"/>
                  </a:lnTo>
                  <a:lnTo>
                    <a:pt x="948" y="203"/>
                  </a:lnTo>
                  <a:lnTo>
                    <a:pt x="948" y="200"/>
                  </a:lnTo>
                  <a:lnTo>
                    <a:pt x="948" y="198"/>
                  </a:lnTo>
                  <a:lnTo>
                    <a:pt x="956" y="193"/>
                  </a:lnTo>
                  <a:lnTo>
                    <a:pt x="965" y="186"/>
                  </a:lnTo>
                  <a:close/>
                  <a:moveTo>
                    <a:pt x="883" y="188"/>
                  </a:moveTo>
                  <a:lnTo>
                    <a:pt x="893" y="190"/>
                  </a:lnTo>
                  <a:lnTo>
                    <a:pt x="903" y="193"/>
                  </a:lnTo>
                  <a:lnTo>
                    <a:pt x="909" y="201"/>
                  </a:lnTo>
                  <a:lnTo>
                    <a:pt x="919" y="208"/>
                  </a:lnTo>
                  <a:lnTo>
                    <a:pt x="919" y="210"/>
                  </a:lnTo>
                  <a:lnTo>
                    <a:pt x="918" y="211"/>
                  </a:lnTo>
                  <a:lnTo>
                    <a:pt x="916" y="211"/>
                  </a:lnTo>
                  <a:lnTo>
                    <a:pt x="914" y="211"/>
                  </a:lnTo>
                  <a:lnTo>
                    <a:pt x="901" y="208"/>
                  </a:lnTo>
                  <a:lnTo>
                    <a:pt x="884" y="205"/>
                  </a:lnTo>
                  <a:lnTo>
                    <a:pt x="878" y="210"/>
                  </a:lnTo>
                  <a:lnTo>
                    <a:pt x="864" y="213"/>
                  </a:lnTo>
                  <a:lnTo>
                    <a:pt x="873" y="200"/>
                  </a:lnTo>
                  <a:lnTo>
                    <a:pt x="883" y="188"/>
                  </a:lnTo>
                  <a:close/>
                  <a:moveTo>
                    <a:pt x="1611" y="275"/>
                  </a:moveTo>
                  <a:lnTo>
                    <a:pt x="1618" y="277"/>
                  </a:lnTo>
                  <a:lnTo>
                    <a:pt x="1624" y="278"/>
                  </a:lnTo>
                  <a:lnTo>
                    <a:pt x="1626" y="280"/>
                  </a:lnTo>
                  <a:lnTo>
                    <a:pt x="1626" y="282"/>
                  </a:lnTo>
                  <a:lnTo>
                    <a:pt x="1626" y="283"/>
                  </a:lnTo>
                  <a:lnTo>
                    <a:pt x="1624" y="283"/>
                  </a:lnTo>
                  <a:lnTo>
                    <a:pt x="1616" y="280"/>
                  </a:lnTo>
                  <a:lnTo>
                    <a:pt x="1611" y="275"/>
                  </a:lnTo>
                  <a:close/>
                  <a:moveTo>
                    <a:pt x="322" y="283"/>
                  </a:moveTo>
                  <a:lnTo>
                    <a:pt x="322" y="287"/>
                  </a:lnTo>
                  <a:lnTo>
                    <a:pt x="323" y="288"/>
                  </a:lnTo>
                  <a:lnTo>
                    <a:pt x="329" y="288"/>
                  </a:lnTo>
                  <a:lnTo>
                    <a:pt x="335" y="287"/>
                  </a:lnTo>
                  <a:lnTo>
                    <a:pt x="335" y="290"/>
                  </a:lnTo>
                  <a:lnTo>
                    <a:pt x="335" y="293"/>
                  </a:lnTo>
                  <a:lnTo>
                    <a:pt x="334" y="295"/>
                  </a:lnTo>
                  <a:lnTo>
                    <a:pt x="332" y="298"/>
                  </a:lnTo>
                  <a:lnTo>
                    <a:pt x="327" y="300"/>
                  </a:lnTo>
                  <a:lnTo>
                    <a:pt x="323" y="303"/>
                  </a:lnTo>
                  <a:lnTo>
                    <a:pt x="322" y="303"/>
                  </a:lnTo>
                  <a:lnTo>
                    <a:pt x="320" y="303"/>
                  </a:lnTo>
                  <a:lnTo>
                    <a:pt x="318" y="295"/>
                  </a:lnTo>
                  <a:lnTo>
                    <a:pt x="317" y="288"/>
                  </a:lnTo>
                  <a:lnTo>
                    <a:pt x="318" y="287"/>
                  </a:lnTo>
                  <a:lnTo>
                    <a:pt x="322" y="283"/>
                  </a:lnTo>
                  <a:close/>
                  <a:moveTo>
                    <a:pt x="1664" y="347"/>
                  </a:moveTo>
                  <a:lnTo>
                    <a:pt x="1664" y="352"/>
                  </a:lnTo>
                  <a:lnTo>
                    <a:pt x="1664" y="357"/>
                  </a:lnTo>
                  <a:lnTo>
                    <a:pt x="1661" y="359"/>
                  </a:lnTo>
                  <a:lnTo>
                    <a:pt x="1656" y="359"/>
                  </a:lnTo>
                  <a:lnTo>
                    <a:pt x="1658" y="362"/>
                  </a:lnTo>
                  <a:lnTo>
                    <a:pt x="1659" y="364"/>
                  </a:lnTo>
                  <a:lnTo>
                    <a:pt x="1661" y="365"/>
                  </a:lnTo>
                  <a:lnTo>
                    <a:pt x="1664" y="369"/>
                  </a:lnTo>
                  <a:lnTo>
                    <a:pt x="1664" y="370"/>
                  </a:lnTo>
                  <a:lnTo>
                    <a:pt x="1643" y="372"/>
                  </a:lnTo>
                  <a:lnTo>
                    <a:pt x="1624" y="375"/>
                  </a:lnTo>
                  <a:lnTo>
                    <a:pt x="1606" y="380"/>
                  </a:lnTo>
                  <a:lnTo>
                    <a:pt x="1589" y="385"/>
                  </a:lnTo>
                  <a:lnTo>
                    <a:pt x="1589" y="384"/>
                  </a:lnTo>
                  <a:lnTo>
                    <a:pt x="1591" y="382"/>
                  </a:lnTo>
                  <a:lnTo>
                    <a:pt x="1591" y="380"/>
                  </a:lnTo>
                  <a:lnTo>
                    <a:pt x="1604" y="372"/>
                  </a:lnTo>
                  <a:lnTo>
                    <a:pt x="1616" y="365"/>
                  </a:lnTo>
                  <a:lnTo>
                    <a:pt x="1608" y="364"/>
                  </a:lnTo>
                  <a:lnTo>
                    <a:pt x="1599" y="359"/>
                  </a:lnTo>
                  <a:lnTo>
                    <a:pt x="1603" y="350"/>
                  </a:lnTo>
                  <a:lnTo>
                    <a:pt x="1604" y="342"/>
                  </a:lnTo>
                  <a:lnTo>
                    <a:pt x="1614" y="342"/>
                  </a:lnTo>
                  <a:lnTo>
                    <a:pt x="1623" y="342"/>
                  </a:lnTo>
                  <a:lnTo>
                    <a:pt x="1618" y="329"/>
                  </a:lnTo>
                  <a:lnTo>
                    <a:pt x="1611" y="315"/>
                  </a:lnTo>
                  <a:lnTo>
                    <a:pt x="1603" y="302"/>
                  </a:lnTo>
                  <a:lnTo>
                    <a:pt x="1594" y="288"/>
                  </a:lnTo>
                  <a:lnTo>
                    <a:pt x="1594" y="287"/>
                  </a:lnTo>
                  <a:lnTo>
                    <a:pt x="1601" y="287"/>
                  </a:lnTo>
                  <a:lnTo>
                    <a:pt x="1606" y="287"/>
                  </a:lnTo>
                  <a:lnTo>
                    <a:pt x="1606" y="292"/>
                  </a:lnTo>
                  <a:lnTo>
                    <a:pt x="1606" y="297"/>
                  </a:lnTo>
                  <a:lnTo>
                    <a:pt x="1608" y="297"/>
                  </a:lnTo>
                  <a:lnTo>
                    <a:pt x="1611" y="297"/>
                  </a:lnTo>
                  <a:lnTo>
                    <a:pt x="1614" y="293"/>
                  </a:lnTo>
                  <a:lnTo>
                    <a:pt x="1619" y="292"/>
                  </a:lnTo>
                  <a:lnTo>
                    <a:pt x="1624" y="290"/>
                  </a:lnTo>
                  <a:lnTo>
                    <a:pt x="1631" y="288"/>
                  </a:lnTo>
                  <a:lnTo>
                    <a:pt x="1631" y="297"/>
                  </a:lnTo>
                  <a:lnTo>
                    <a:pt x="1633" y="305"/>
                  </a:lnTo>
                  <a:lnTo>
                    <a:pt x="1636" y="313"/>
                  </a:lnTo>
                  <a:lnTo>
                    <a:pt x="1639" y="322"/>
                  </a:lnTo>
                  <a:lnTo>
                    <a:pt x="1648" y="337"/>
                  </a:lnTo>
                  <a:lnTo>
                    <a:pt x="1656" y="347"/>
                  </a:lnTo>
                  <a:lnTo>
                    <a:pt x="1661" y="347"/>
                  </a:lnTo>
                  <a:lnTo>
                    <a:pt x="1664" y="347"/>
                  </a:lnTo>
                  <a:close/>
                  <a:moveTo>
                    <a:pt x="0" y="320"/>
                  </a:moveTo>
                  <a:lnTo>
                    <a:pt x="4" y="320"/>
                  </a:lnTo>
                  <a:lnTo>
                    <a:pt x="9" y="320"/>
                  </a:lnTo>
                  <a:lnTo>
                    <a:pt x="9" y="322"/>
                  </a:lnTo>
                  <a:lnTo>
                    <a:pt x="7" y="324"/>
                  </a:lnTo>
                  <a:lnTo>
                    <a:pt x="5" y="324"/>
                  </a:lnTo>
                  <a:lnTo>
                    <a:pt x="4" y="324"/>
                  </a:lnTo>
                  <a:lnTo>
                    <a:pt x="2" y="324"/>
                  </a:lnTo>
                  <a:lnTo>
                    <a:pt x="0" y="325"/>
                  </a:lnTo>
                  <a:lnTo>
                    <a:pt x="0" y="322"/>
                  </a:lnTo>
                  <a:lnTo>
                    <a:pt x="0" y="320"/>
                  </a:lnTo>
                  <a:close/>
                  <a:moveTo>
                    <a:pt x="1564" y="322"/>
                  </a:moveTo>
                  <a:lnTo>
                    <a:pt x="1577" y="322"/>
                  </a:lnTo>
                  <a:lnTo>
                    <a:pt x="1591" y="324"/>
                  </a:lnTo>
                  <a:lnTo>
                    <a:pt x="1591" y="325"/>
                  </a:lnTo>
                  <a:lnTo>
                    <a:pt x="1589" y="337"/>
                  </a:lnTo>
                  <a:lnTo>
                    <a:pt x="1586" y="350"/>
                  </a:lnTo>
                  <a:lnTo>
                    <a:pt x="1577" y="355"/>
                  </a:lnTo>
                  <a:lnTo>
                    <a:pt x="1566" y="360"/>
                  </a:lnTo>
                  <a:lnTo>
                    <a:pt x="1561" y="362"/>
                  </a:lnTo>
                  <a:lnTo>
                    <a:pt x="1556" y="364"/>
                  </a:lnTo>
                  <a:lnTo>
                    <a:pt x="1551" y="365"/>
                  </a:lnTo>
                  <a:lnTo>
                    <a:pt x="1546" y="364"/>
                  </a:lnTo>
                  <a:lnTo>
                    <a:pt x="1542" y="362"/>
                  </a:lnTo>
                  <a:lnTo>
                    <a:pt x="1539" y="360"/>
                  </a:lnTo>
                  <a:lnTo>
                    <a:pt x="1544" y="345"/>
                  </a:lnTo>
                  <a:lnTo>
                    <a:pt x="1551" y="330"/>
                  </a:lnTo>
                  <a:lnTo>
                    <a:pt x="1557" y="327"/>
                  </a:lnTo>
                  <a:lnTo>
                    <a:pt x="1564" y="322"/>
                  </a:lnTo>
                  <a:close/>
                  <a:moveTo>
                    <a:pt x="312" y="330"/>
                  </a:moveTo>
                  <a:lnTo>
                    <a:pt x="315" y="330"/>
                  </a:lnTo>
                  <a:lnTo>
                    <a:pt x="317" y="330"/>
                  </a:lnTo>
                  <a:lnTo>
                    <a:pt x="313" y="342"/>
                  </a:lnTo>
                  <a:lnTo>
                    <a:pt x="307" y="350"/>
                  </a:lnTo>
                  <a:lnTo>
                    <a:pt x="305" y="349"/>
                  </a:lnTo>
                  <a:lnTo>
                    <a:pt x="303" y="349"/>
                  </a:lnTo>
                  <a:lnTo>
                    <a:pt x="303" y="344"/>
                  </a:lnTo>
                  <a:lnTo>
                    <a:pt x="303" y="339"/>
                  </a:lnTo>
                  <a:lnTo>
                    <a:pt x="308" y="335"/>
                  </a:lnTo>
                  <a:lnTo>
                    <a:pt x="312" y="330"/>
                  </a:lnTo>
                  <a:close/>
                  <a:moveTo>
                    <a:pt x="1063" y="367"/>
                  </a:moveTo>
                  <a:lnTo>
                    <a:pt x="1067" y="370"/>
                  </a:lnTo>
                  <a:lnTo>
                    <a:pt x="1067" y="372"/>
                  </a:lnTo>
                  <a:lnTo>
                    <a:pt x="1067" y="375"/>
                  </a:lnTo>
                  <a:lnTo>
                    <a:pt x="1065" y="377"/>
                  </a:lnTo>
                  <a:lnTo>
                    <a:pt x="1062" y="382"/>
                  </a:lnTo>
                  <a:lnTo>
                    <a:pt x="1058" y="385"/>
                  </a:lnTo>
                  <a:lnTo>
                    <a:pt x="1062" y="385"/>
                  </a:lnTo>
                  <a:lnTo>
                    <a:pt x="1065" y="385"/>
                  </a:lnTo>
                  <a:lnTo>
                    <a:pt x="1065" y="390"/>
                  </a:lnTo>
                  <a:lnTo>
                    <a:pt x="1065" y="396"/>
                  </a:lnTo>
                  <a:lnTo>
                    <a:pt x="1068" y="392"/>
                  </a:lnTo>
                  <a:lnTo>
                    <a:pt x="1072" y="390"/>
                  </a:lnTo>
                  <a:lnTo>
                    <a:pt x="1075" y="389"/>
                  </a:lnTo>
                  <a:lnTo>
                    <a:pt x="1082" y="387"/>
                  </a:lnTo>
                  <a:lnTo>
                    <a:pt x="1087" y="389"/>
                  </a:lnTo>
                  <a:lnTo>
                    <a:pt x="1092" y="390"/>
                  </a:lnTo>
                  <a:lnTo>
                    <a:pt x="1089" y="409"/>
                  </a:lnTo>
                  <a:lnTo>
                    <a:pt x="1084" y="429"/>
                  </a:lnTo>
                  <a:lnTo>
                    <a:pt x="1079" y="429"/>
                  </a:lnTo>
                  <a:lnTo>
                    <a:pt x="1074" y="429"/>
                  </a:lnTo>
                  <a:lnTo>
                    <a:pt x="1072" y="427"/>
                  </a:lnTo>
                  <a:lnTo>
                    <a:pt x="1068" y="427"/>
                  </a:lnTo>
                  <a:lnTo>
                    <a:pt x="1068" y="422"/>
                  </a:lnTo>
                  <a:lnTo>
                    <a:pt x="1067" y="419"/>
                  </a:lnTo>
                  <a:lnTo>
                    <a:pt x="1065" y="421"/>
                  </a:lnTo>
                  <a:lnTo>
                    <a:pt x="1062" y="422"/>
                  </a:lnTo>
                  <a:lnTo>
                    <a:pt x="1058" y="426"/>
                  </a:lnTo>
                  <a:lnTo>
                    <a:pt x="1055" y="429"/>
                  </a:lnTo>
                  <a:lnTo>
                    <a:pt x="1052" y="422"/>
                  </a:lnTo>
                  <a:lnTo>
                    <a:pt x="1048" y="416"/>
                  </a:lnTo>
                  <a:lnTo>
                    <a:pt x="1037" y="417"/>
                  </a:lnTo>
                  <a:lnTo>
                    <a:pt x="1027" y="417"/>
                  </a:lnTo>
                  <a:lnTo>
                    <a:pt x="1025" y="412"/>
                  </a:lnTo>
                  <a:lnTo>
                    <a:pt x="1025" y="406"/>
                  </a:lnTo>
                  <a:lnTo>
                    <a:pt x="1035" y="399"/>
                  </a:lnTo>
                  <a:lnTo>
                    <a:pt x="1047" y="389"/>
                  </a:lnTo>
                  <a:lnTo>
                    <a:pt x="1057" y="377"/>
                  </a:lnTo>
                  <a:lnTo>
                    <a:pt x="1063" y="367"/>
                  </a:lnTo>
                  <a:close/>
                  <a:moveTo>
                    <a:pt x="719" y="399"/>
                  </a:moveTo>
                  <a:lnTo>
                    <a:pt x="707" y="406"/>
                  </a:lnTo>
                  <a:lnTo>
                    <a:pt x="693" y="411"/>
                  </a:lnTo>
                  <a:lnTo>
                    <a:pt x="688" y="414"/>
                  </a:lnTo>
                  <a:lnTo>
                    <a:pt x="682" y="417"/>
                  </a:lnTo>
                  <a:lnTo>
                    <a:pt x="677" y="422"/>
                  </a:lnTo>
                  <a:lnTo>
                    <a:pt x="673" y="429"/>
                  </a:lnTo>
                  <a:lnTo>
                    <a:pt x="673" y="431"/>
                  </a:lnTo>
                  <a:lnTo>
                    <a:pt x="675" y="431"/>
                  </a:lnTo>
                  <a:lnTo>
                    <a:pt x="683" y="431"/>
                  </a:lnTo>
                  <a:lnTo>
                    <a:pt x="690" y="427"/>
                  </a:lnTo>
                  <a:lnTo>
                    <a:pt x="695" y="424"/>
                  </a:lnTo>
                  <a:lnTo>
                    <a:pt x="704" y="421"/>
                  </a:lnTo>
                  <a:lnTo>
                    <a:pt x="720" y="427"/>
                  </a:lnTo>
                  <a:lnTo>
                    <a:pt x="739" y="432"/>
                  </a:lnTo>
                  <a:lnTo>
                    <a:pt x="739" y="434"/>
                  </a:lnTo>
                  <a:lnTo>
                    <a:pt x="737" y="436"/>
                  </a:lnTo>
                  <a:lnTo>
                    <a:pt x="727" y="439"/>
                  </a:lnTo>
                  <a:lnTo>
                    <a:pt x="717" y="442"/>
                  </a:lnTo>
                  <a:lnTo>
                    <a:pt x="709" y="447"/>
                  </a:lnTo>
                  <a:lnTo>
                    <a:pt x="702" y="454"/>
                  </a:lnTo>
                  <a:lnTo>
                    <a:pt x="695" y="461"/>
                  </a:lnTo>
                  <a:lnTo>
                    <a:pt x="690" y="469"/>
                  </a:lnTo>
                  <a:lnTo>
                    <a:pt x="685" y="479"/>
                  </a:lnTo>
                  <a:lnTo>
                    <a:pt x="682" y="489"/>
                  </a:lnTo>
                  <a:lnTo>
                    <a:pt x="683" y="491"/>
                  </a:lnTo>
                  <a:lnTo>
                    <a:pt x="690" y="491"/>
                  </a:lnTo>
                  <a:lnTo>
                    <a:pt x="697" y="491"/>
                  </a:lnTo>
                  <a:lnTo>
                    <a:pt x="704" y="474"/>
                  </a:lnTo>
                  <a:lnTo>
                    <a:pt x="714" y="459"/>
                  </a:lnTo>
                  <a:lnTo>
                    <a:pt x="719" y="452"/>
                  </a:lnTo>
                  <a:lnTo>
                    <a:pt x="725" y="447"/>
                  </a:lnTo>
                  <a:lnTo>
                    <a:pt x="732" y="444"/>
                  </a:lnTo>
                  <a:lnTo>
                    <a:pt x="742" y="441"/>
                  </a:lnTo>
                  <a:lnTo>
                    <a:pt x="742" y="442"/>
                  </a:lnTo>
                  <a:lnTo>
                    <a:pt x="742" y="444"/>
                  </a:lnTo>
                  <a:lnTo>
                    <a:pt x="744" y="451"/>
                  </a:lnTo>
                  <a:lnTo>
                    <a:pt x="744" y="457"/>
                  </a:lnTo>
                  <a:lnTo>
                    <a:pt x="742" y="464"/>
                  </a:lnTo>
                  <a:lnTo>
                    <a:pt x="739" y="469"/>
                  </a:lnTo>
                  <a:lnTo>
                    <a:pt x="747" y="469"/>
                  </a:lnTo>
                  <a:lnTo>
                    <a:pt x="755" y="471"/>
                  </a:lnTo>
                  <a:lnTo>
                    <a:pt x="762" y="461"/>
                  </a:lnTo>
                  <a:lnTo>
                    <a:pt x="770" y="452"/>
                  </a:lnTo>
                  <a:lnTo>
                    <a:pt x="777" y="454"/>
                  </a:lnTo>
                  <a:lnTo>
                    <a:pt x="784" y="454"/>
                  </a:lnTo>
                  <a:lnTo>
                    <a:pt x="786" y="452"/>
                  </a:lnTo>
                  <a:lnTo>
                    <a:pt x="786" y="451"/>
                  </a:lnTo>
                  <a:lnTo>
                    <a:pt x="767" y="437"/>
                  </a:lnTo>
                  <a:lnTo>
                    <a:pt x="747" y="427"/>
                  </a:lnTo>
                  <a:lnTo>
                    <a:pt x="749" y="421"/>
                  </a:lnTo>
                  <a:lnTo>
                    <a:pt x="750" y="416"/>
                  </a:lnTo>
                  <a:lnTo>
                    <a:pt x="744" y="409"/>
                  </a:lnTo>
                  <a:lnTo>
                    <a:pt x="735" y="402"/>
                  </a:lnTo>
                  <a:lnTo>
                    <a:pt x="727" y="401"/>
                  </a:lnTo>
                  <a:lnTo>
                    <a:pt x="719" y="399"/>
                  </a:lnTo>
                  <a:close/>
                  <a:moveTo>
                    <a:pt x="1999" y="442"/>
                  </a:moveTo>
                  <a:lnTo>
                    <a:pt x="1991" y="439"/>
                  </a:lnTo>
                  <a:lnTo>
                    <a:pt x="1984" y="434"/>
                  </a:lnTo>
                  <a:lnTo>
                    <a:pt x="1979" y="432"/>
                  </a:lnTo>
                  <a:lnTo>
                    <a:pt x="1974" y="432"/>
                  </a:lnTo>
                  <a:lnTo>
                    <a:pt x="1969" y="432"/>
                  </a:lnTo>
                  <a:lnTo>
                    <a:pt x="1964" y="434"/>
                  </a:lnTo>
                  <a:lnTo>
                    <a:pt x="1962" y="442"/>
                  </a:lnTo>
                  <a:lnTo>
                    <a:pt x="1961" y="447"/>
                  </a:lnTo>
                  <a:lnTo>
                    <a:pt x="1956" y="451"/>
                  </a:lnTo>
                  <a:lnTo>
                    <a:pt x="1949" y="454"/>
                  </a:lnTo>
                  <a:lnTo>
                    <a:pt x="1949" y="468"/>
                  </a:lnTo>
                  <a:lnTo>
                    <a:pt x="1949" y="479"/>
                  </a:lnTo>
                  <a:lnTo>
                    <a:pt x="1949" y="493"/>
                  </a:lnTo>
                  <a:lnTo>
                    <a:pt x="1949" y="508"/>
                  </a:lnTo>
                  <a:lnTo>
                    <a:pt x="1942" y="511"/>
                  </a:lnTo>
                  <a:lnTo>
                    <a:pt x="1937" y="513"/>
                  </a:lnTo>
                  <a:lnTo>
                    <a:pt x="1949" y="513"/>
                  </a:lnTo>
                  <a:lnTo>
                    <a:pt x="1959" y="511"/>
                  </a:lnTo>
                  <a:lnTo>
                    <a:pt x="1969" y="508"/>
                  </a:lnTo>
                  <a:lnTo>
                    <a:pt x="1979" y="504"/>
                  </a:lnTo>
                  <a:lnTo>
                    <a:pt x="1998" y="496"/>
                  </a:lnTo>
                  <a:lnTo>
                    <a:pt x="2018" y="489"/>
                  </a:lnTo>
                  <a:lnTo>
                    <a:pt x="2019" y="489"/>
                  </a:lnTo>
                  <a:lnTo>
                    <a:pt x="2026" y="489"/>
                  </a:lnTo>
                  <a:lnTo>
                    <a:pt x="2031" y="491"/>
                  </a:lnTo>
                  <a:lnTo>
                    <a:pt x="2034" y="493"/>
                  </a:lnTo>
                  <a:lnTo>
                    <a:pt x="2040" y="494"/>
                  </a:lnTo>
                  <a:lnTo>
                    <a:pt x="2045" y="501"/>
                  </a:lnTo>
                  <a:lnTo>
                    <a:pt x="2051" y="506"/>
                  </a:lnTo>
                  <a:lnTo>
                    <a:pt x="2065" y="504"/>
                  </a:lnTo>
                  <a:lnTo>
                    <a:pt x="2078" y="503"/>
                  </a:lnTo>
                  <a:lnTo>
                    <a:pt x="2091" y="501"/>
                  </a:lnTo>
                  <a:lnTo>
                    <a:pt x="2105" y="501"/>
                  </a:lnTo>
                  <a:lnTo>
                    <a:pt x="2105" y="498"/>
                  </a:lnTo>
                  <a:lnTo>
                    <a:pt x="2105" y="496"/>
                  </a:lnTo>
                  <a:lnTo>
                    <a:pt x="2098" y="493"/>
                  </a:lnTo>
                  <a:lnTo>
                    <a:pt x="2093" y="489"/>
                  </a:lnTo>
                  <a:lnTo>
                    <a:pt x="2090" y="484"/>
                  </a:lnTo>
                  <a:lnTo>
                    <a:pt x="2090" y="476"/>
                  </a:lnTo>
                  <a:lnTo>
                    <a:pt x="2075" y="471"/>
                  </a:lnTo>
                  <a:lnTo>
                    <a:pt x="2060" y="464"/>
                  </a:lnTo>
                  <a:lnTo>
                    <a:pt x="2053" y="459"/>
                  </a:lnTo>
                  <a:lnTo>
                    <a:pt x="2048" y="454"/>
                  </a:lnTo>
                  <a:lnTo>
                    <a:pt x="2046" y="449"/>
                  </a:lnTo>
                  <a:lnTo>
                    <a:pt x="2046" y="442"/>
                  </a:lnTo>
                  <a:lnTo>
                    <a:pt x="2051" y="441"/>
                  </a:lnTo>
                  <a:lnTo>
                    <a:pt x="2055" y="439"/>
                  </a:lnTo>
                  <a:lnTo>
                    <a:pt x="2055" y="437"/>
                  </a:lnTo>
                  <a:lnTo>
                    <a:pt x="2051" y="436"/>
                  </a:lnTo>
                  <a:lnTo>
                    <a:pt x="2048" y="434"/>
                  </a:lnTo>
                  <a:lnTo>
                    <a:pt x="2058" y="431"/>
                  </a:lnTo>
                  <a:lnTo>
                    <a:pt x="2065" y="426"/>
                  </a:lnTo>
                  <a:lnTo>
                    <a:pt x="2063" y="422"/>
                  </a:lnTo>
                  <a:lnTo>
                    <a:pt x="2061" y="421"/>
                  </a:lnTo>
                  <a:lnTo>
                    <a:pt x="2056" y="419"/>
                  </a:lnTo>
                  <a:lnTo>
                    <a:pt x="2053" y="417"/>
                  </a:lnTo>
                  <a:lnTo>
                    <a:pt x="2046" y="424"/>
                  </a:lnTo>
                  <a:lnTo>
                    <a:pt x="2036" y="429"/>
                  </a:lnTo>
                  <a:lnTo>
                    <a:pt x="2028" y="432"/>
                  </a:lnTo>
                  <a:lnTo>
                    <a:pt x="2018" y="436"/>
                  </a:lnTo>
                  <a:lnTo>
                    <a:pt x="2018" y="437"/>
                  </a:lnTo>
                  <a:lnTo>
                    <a:pt x="2018" y="439"/>
                  </a:lnTo>
                  <a:lnTo>
                    <a:pt x="2023" y="441"/>
                  </a:lnTo>
                  <a:lnTo>
                    <a:pt x="2024" y="442"/>
                  </a:lnTo>
                  <a:lnTo>
                    <a:pt x="2026" y="444"/>
                  </a:lnTo>
                  <a:lnTo>
                    <a:pt x="2028" y="449"/>
                  </a:lnTo>
                  <a:lnTo>
                    <a:pt x="2026" y="451"/>
                  </a:lnTo>
                  <a:lnTo>
                    <a:pt x="2024" y="454"/>
                  </a:lnTo>
                  <a:lnTo>
                    <a:pt x="2019" y="456"/>
                  </a:lnTo>
                  <a:lnTo>
                    <a:pt x="2014" y="459"/>
                  </a:lnTo>
                  <a:lnTo>
                    <a:pt x="2009" y="459"/>
                  </a:lnTo>
                  <a:lnTo>
                    <a:pt x="2001" y="459"/>
                  </a:lnTo>
                  <a:lnTo>
                    <a:pt x="2001" y="451"/>
                  </a:lnTo>
                  <a:lnTo>
                    <a:pt x="1999" y="442"/>
                  </a:lnTo>
                  <a:close/>
                  <a:moveTo>
                    <a:pt x="2194" y="449"/>
                  </a:moveTo>
                  <a:lnTo>
                    <a:pt x="2204" y="447"/>
                  </a:lnTo>
                  <a:lnTo>
                    <a:pt x="2214" y="447"/>
                  </a:lnTo>
                  <a:lnTo>
                    <a:pt x="2212" y="437"/>
                  </a:lnTo>
                  <a:lnTo>
                    <a:pt x="2212" y="427"/>
                  </a:lnTo>
                  <a:lnTo>
                    <a:pt x="2207" y="424"/>
                  </a:lnTo>
                  <a:lnTo>
                    <a:pt x="2202" y="422"/>
                  </a:lnTo>
                  <a:lnTo>
                    <a:pt x="2185" y="429"/>
                  </a:lnTo>
                  <a:lnTo>
                    <a:pt x="2172" y="434"/>
                  </a:lnTo>
                  <a:lnTo>
                    <a:pt x="2165" y="437"/>
                  </a:lnTo>
                  <a:lnTo>
                    <a:pt x="2158" y="441"/>
                  </a:lnTo>
                  <a:lnTo>
                    <a:pt x="2153" y="446"/>
                  </a:lnTo>
                  <a:lnTo>
                    <a:pt x="2147" y="452"/>
                  </a:lnTo>
                  <a:lnTo>
                    <a:pt x="2150" y="459"/>
                  </a:lnTo>
                  <a:lnTo>
                    <a:pt x="2155" y="464"/>
                  </a:lnTo>
                  <a:lnTo>
                    <a:pt x="2160" y="468"/>
                  </a:lnTo>
                  <a:lnTo>
                    <a:pt x="2167" y="473"/>
                  </a:lnTo>
                  <a:lnTo>
                    <a:pt x="2172" y="484"/>
                  </a:lnTo>
                  <a:lnTo>
                    <a:pt x="2175" y="494"/>
                  </a:lnTo>
                  <a:lnTo>
                    <a:pt x="2178" y="498"/>
                  </a:lnTo>
                  <a:lnTo>
                    <a:pt x="2183" y="503"/>
                  </a:lnTo>
                  <a:lnTo>
                    <a:pt x="2190" y="506"/>
                  </a:lnTo>
                  <a:lnTo>
                    <a:pt x="2202" y="509"/>
                  </a:lnTo>
                  <a:lnTo>
                    <a:pt x="2199" y="516"/>
                  </a:lnTo>
                  <a:lnTo>
                    <a:pt x="2194" y="519"/>
                  </a:lnTo>
                  <a:lnTo>
                    <a:pt x="2189" y="521"/>
                  </a:lnTo>
                  <a:lnTo>
                    <a:pt x="2182" y="524"/>
                  </a:lnTo>
                  <a:lnTo>
                    <a:pt x="2182" y="529"/>
                  </a:lnTo>
                  <a:lnTo>
                    <a:pt x="2182" y="533"/>
                  </a:lnTo>
                  <a:lnTo>
                    <a:pt x="2194" y="548"/>
                  </a:lnTo>
                  <a:lnTo>
                    <a:pt x="2205" y="556"/>
                  </a:lnTo>
                  <a:lnTo>
                    <a:pt x="2212" y="560"/>
                  </a:lnTo>
                  <a:lnTo>
                    <a:pt x="2222" y="561"/>
                  </a:lnTo>
                  <a:lnTo>
                    <a:pt x="2232" y="563"/>
                  </a:lnTo>
                  <a:lnTo>
                    <a:pt x="2245" y="563"/>
                  </a:lnTo>
                  <a:lnTo>
                    <a:pt x="2249" y="560"/>
                  </a:lnTo>
                  <a:lnTo>
                    <a:pt x="2250" y="556"/>
                  </a:lnTo>
                  <a:lnTo>
                    <a:pt x="2249" y="555"/>
                  </a:lnTo>
                  <a:lnTo>
                    <a:pt x="2247" y="553"/>
                  </a:lnTo>
                  <a:lnTo>
                    <a:pt x="2242" y="551"/>
                  </a:lnTo>
                  <a:lnTo>
                    <a:pt x="2237" y="550"/>
                  </a:lnTo>
                  <a:lnTo>
                    <a:pt x="2235" y="533"/>
                  </a:lnTo>
                  <a:lnTo>
                    <a:pt x="2234" y="519"/>
                  </a:lnTo>
                  <a:lnTo>
                    <a:pt x="2229" y="508"/>
                  </a:lnTo>
                  <a:lnTo>
                    <a:pt x="2222" y="496"/>
                  </a:lnTo>
                  <a:lnTo>
                    <a:pt x="2209" y="478"/>
                  </a:lnTo>
                  <a:lnTo>
                    <a:pt x="2194" y="459"/>
                  </a:lnTo>
                  <a:lnTo>
                    <a:pt x="2194" y="454"/>
                  </a:lnTo>
                  <a:lnTo>
                    <a:pt x="2194" y="449"/>
                  </a:lnTo>
                  <a:close/>
                  <a:moveTo>
                    <a:pt x="1683" y="469"/>
                  </a:moveTo>
                  <a:lnTo>
                    <a:pt x="1683" y="476"/>
                  </a:lnTo>
                  <a:lnTo>
                    <a:pt x="1683" y="483"/>
                  </a:lnTo>
                  <a:lnTo>
                    <a:pt x="1671" y="493"/>
                  </a:lnTo>
                  <a:lnTo>
                    <a:pt x="1661" y="501"/>
                  </a:lnTo>
                  <a:lnTo>
                    <a:pt x="1649" y="508"/>
                  </a:lnTo>
                  <a:lnTo>
                    <a:pt x="1634" y="513"/>
                  </a:lnTo>
                  <a:lnTo>
                    <a:pt x="1636" y="521"/>
                  </a:lnTo>
                  <a:lnTo>
                    <a:pt x="1639" y="528"/>
                  </a:lnTo>
                  <a:lnTo>
                    <a:pt x="1639" y="534"/>
                  </a:lnTo>
                  <a:lnTo>
                    <a:pt x="1638" y="541"/>
                  </a:lnTo>
                  <a:lnTo>
                    <a:pt x="1626" y="551"/>
                  </a:lnTo>
                  <a:lnTo>
                    <a:pt x="1616" y="558"/>
                  </a:lnTo>
                  <a:lnTo>
                    <a:pt x="1609" y="561"/>
                  </a:lnTo>
                  <a:lnTo>
                    <a:pt x="1603" y="563"/>
                  </a:lnTo>
                  <a:lnTo>
                    <a:pt x="1592" y="565"/>
                  </a:lnTo>
                  <a:lnTo>
                    <a:pt x="1581" y="565"/>
                  </a:lnTo>
                  <a:lnTo>
                    <a:pt x="1579" y="573"/>
                  </a:lnTo>
                  <a:lnTo>
                    <a:pt x="1579" y="581"/>
                  </a:lnTo>
                  <a:lnTo>
                    <a:pt x="1581" y="583"/>
                  </a:lnTo>
                  <a:lnTo>
                    <a:pt x="1594" y="581"/>
                  </a:lnTo>
                  <a:lnTo>
                    <a:pt x="1606" y="580"/>
                  </a:lnTo>
                  <a:lnTo>
                    <a:pt x="1614" y="578"/>
                  </a:lnTo>
                  <a:lnTo>
                    <a:pt x="1623" y="576"/>
                  </a:lnTo>
                  <a:lnTo>
                    <a:pt x="1636" y="570"/>
                  </a:lnTo>
                  <a:lnTo>
                    <a:pt x="1653" y="565"/>
                  </a:lnTo>
                  <a:lnTo>
                    <a:pt x="1666" y="565"/>
                  </a:lnTo>
                  <a:lnTo>
                    <a:pt x="1680" y="565"/>
                  </a:lnTo>
                  <a:lnTo>
                    <a:pt x="1695" y="563"/>
                  </a:lnTo>
                  <a:lnTo>
                    <a:pt x="1708" y="563"/>
                  </a:lnTo>
                  <a:lnTo>
                    <a:pt x="1718" y="561"/>
                  </a:lnTo>
                  <a:lnTo>
                    <a:pt x="1728" y="556"/>
                  </a:lnTo>
                  <a:lnTo>
                    <a:pt x="1735" y="555"/>
                  </a:lnTo>
                  <a:lnTo>
                    <a:pt x="1740" y="555"/>
                  </a:lnTo>
                  <a:lnTo>
                    <a:pt x="1747" y="555"/>
                  </a:lnTo>
                  <a:lnTo>
                    <a:pt x="1752" y="556"/>
                  </a:lnTo>
                  <a:lnTo>
                    <a:pt x="1755" y="556"/>
                  </a:lnTo>
                  <a:lnTo>
                    <a:pt x="1758" y="558"/>
                  </a:lnTo>
                  <a:lnTo>
                    <a:pt x="1760" y="573"/>
                  </a:lnTo>
                  <a:lnTo>
                    <a:pt x="1763" y="588"/>
                  </a:lnTo>
                  <a:lnTo>
                    <a:pt x="1768" y="601"/>
                  </a:lnTo>
                  <a:lnTo>
                    <a:pt x="1773" y="612"/>
                  </a:lnTo>
                  <a:lnTo>
                    <a:pt x="1787" y="615"/>
                  </a:lnTo>
                  <a:lnTo>
                    <a:pt x="1798" y="618"/>
                  </a:lnTo>
                  <a:lnTo>
                    <a:pt x="1808" y="625"/>
                  </a:lnTo>
                  <a:lnTo>
                    <a:pt x="1817" y="632"/>
                  </a:lnTo>
                  <a:lnTo>
                    <a:pt x="1827" y="637"/>
                  </a:lnTo>
                  <a:lnTo>
                    <a:pt x="1835" y="643"/>
                  </a:lnTo>
                  <a:lnTo>
                    <a:pt x="1847" y="647"/>
                  </a:lnTo>
                  <a:lnTo>
                    <a:pt x="1862" y="648"/>
                  </a:lnTo>
                  <a:lnTo>
                    <a:pt x="1865" y="633"/>
                  </a:lnTo>
                  <a:lnTo>
                    <a:pt x="1870" y="620"/>
                  </a:lnTo>
                  <a:lnTo>
                    <a:pt x="1875" y="618"/>
                  </a:lnTo>
                  <a:lnTo>
                    <a:pt x="1880" y="617"/>
                  </a:lnTo>
                  <a:lnTo>
                    <a:pt x="1885" y="617"/>
                  </a:lnTo>
                  <a:lnTo>
                    <a:pt x="1891" y="617"/>
                  </a:lnTo>
                  <a:lnTo>
                    <a:pt x="1901" y="620"/>
                  </a:lnTo>
                  <a:lnTo>
                    <a:pt x="1911" y="623"/>
                  </a:lnTo>
                  <a:lnTo>
                    <a:pt x="1926" y="628"/>
                  </a:lnTo>
                  <a:lnTo>
                    <a:pt x="1942" y="633"/>
                  </a:lnTo>
                  <a:lnTo>
                    <a:pt x="1959" y="638"/>
                  </a:lnTo>
                  <a:lnTo>
                    <a:pt x="1976" y="643"/>
                  </a:lnTo>
                  <a:lnTo>
                    <a:pt x="1986" y="638"/>
                  </a:lnTo>
                  <a:lnTo>
                    <a:pt x="1996" y="633"/>
                  </a:lnTo>
                  <a:lnTo>
                    <a:pt x="2004" y="633"/>
                  </a:lnTo>
                  <a:lnTo>
                    <a:pt x="2011" y="633"/>
                  </a:lnTo>
                  <a:lnTo>
                    <a:pt x="2018" y="633"/>
                  </a:lnTo>
                  <a:lnTo>
                    <a:pt x="2024" y="635"/>
                  </a:lnTo>
                  <a:lnTo>
                    <a:pt x="2034" y="640"/>
                  </a:lnTo>
                  <a:lnTo>
                    <a:pt x="2043" y="645"/>
                  </a:lnTo>
                  <a:lnTo>
                    <a:pt x="2043" y="640"/>
                  </a:lnTo>
                  <a:lnTo>
                    <a:pt x="2043" y="635"/>
                  </a:lnTo>
                  <a:lnTo>
                    <a:pt x="2041" y="627"/>
                  </a:lnTo>
                  <a:lnTo>
                    <a:pt x="2040" y="618"/>
                  </a:lnTo>
                  <a:lnTo>
                    <a:pt x="2040" y="608"/>
                  </a:lnTo>
                  <a:lnTo>
                    <a:pt x="2041" y="598"/>
                  </a:lnTo>
                  <a:lnTo>
                    <a:pt x="2046" y="580"/>
                  </a:lnTo>
                  <a:lnTo>
                    <a:pt x="2051" y="563"/>
                  </a:lnTo>
                  <a:lnTo>
                    <a:pt x="2050" y="561"/>
                  </a:lnTo>
                  <a:lnTo>
                    <a:pt x="2046" y="560"/>
                  </a:lnTo>
                  <a:lnTo>
                    <a:pt x="2028" y="566"/>
                  </a:lnTo>
                  <a:lnTo>
                    <a:pt x="2009" y="575"/>
                  </a:lnTo>
                  <a:lnTo>
                    <a:pt x="1999" y="568"/>
                  </a:lnTo>
                  <a:lnTo>
                    <a:pt x="1989" y="561"/>
                  </a:lnTo>
                  <a:lnTo>
                    <a:pt x="1983" y="566"/>
                  </a:lnTo>
                  <a:lnTo>
                    <a:pt x="1978" y="568"/>
                  </a:lnTo>
                  <a:lnTo>
                    <a:pt x="1971" y="568"/>
                  </a:lnTo>
                  <a:lnTo>
                    <a:pt x="1966" y="566"/>
                  </a:lnTo>
                  <a:lnTo>
                    <a:pt x="1956" y="560"/>
                  </a:lnTo>
                  <a:lnTo>
                    <a:pt x="1947" y="550"/>
                  </a:lnTo>
                  <a:lnTo>
                    <a:pt x="1931" y="523"/>
                  </a:lnTo>
                  <a:lnTo>
                    <a:pt x="1917" y="504"/>
                  </a:lnTo>
                  <a:lnTo>
                    <a:pt x="1909" y="508"/>
                  </a:lnTo>
                  <a:lnTo>
                    <a:pt x="1904" y="509"/>
                  </a:lnTo>
                  <a:lnTo>
                    <a:pt x="1897" y="511"/>
                  </a:lnTo>
                  <a:lnTo>
                    <a:pt x="1889" y="511"/>
                  </a:lnTo>
                  <a:lnTo>
                    <a:pt x="1887" y="516"/>
                  </a:lnTo>
                  <a:lnTo>
                    <a:pt x="1887" y="519"/>
                  </a:lnTo>
                  <a:lnTo>
                    <a:pt x="1892" y="526"/>
                  </a:lnTo>
                  <a:lnTo>
                    <a:pt x="1897" y="533"/>
                  </a:lnTo>
                  <a:lnTo>
                    <a:pt x="1901" y="541"/>
                  </a:lnTo>
                  <a:lnTo>
                    <a:pt x="1904" y="551"/>
                  </a:lnTo>
                  <a:lnTo>
                    <a:pt x="1901" y="558"/>
                  </a:lnTo>
                  <a:lnTo>
                    <a:pt x="1896" y="566"/>
                  </a:lnTo>
                  <a:lnTo>
                    <a:pt x="1874" y="543"/>
                  </a:lnTo>
                  <a:lnTo>
                    <a:pt x="1855" y="519"/>
                  </a:lnTo>
                  <a:lnTo>
                    <a:pt x="1854" y="506"/>
                  </a:lnTo>
                  <a:lnTo>
                    <a:pt x="1854" y="493"/>
                  </a:lnTo>
                  <a:lnTo>
                    <a:pt x="1839" y="484"/>
                  </a:lnTo>
                  <a:lnTo>
                    <a:pt x="1822" y="476"/>
                  </a:lnTo>
                  <a:lnTo>
                    <a:pt x="1807" y="459"/>
                  </a:lnTo>
                  <a:lnTo>
                    <a:pt x="1792" y="444"/>
                  </a:lnTo>
                  <a:lnTo>
                    <a:pt x="1787" y="444"/>
                  </a:lnTo>
                  <a:lnTo>
                    <a:pt x="1782" y="446"/>
                  </a:lnTo>
                  <a:lnTo>
                    <a:pt x="1780" y="447"/>
                  </a:lnTo>
                  <a:lnTo>
                    <a:pt x="1777" y="451"/>
                  </a:lnTo>
                  <a:lnTo>
                    <a:pt x="1778" y="454"/>
                  </a:lnTo>
                  <a:lnTo>
                    <a:pt x="1778" y="457"/>
                  </a:lnTo>
                  <a:lnTo>
                    <a:pt x="1783" y="468"/>
                  </a:lnTo>
                  <a:lnTo>
                    <a:pt x="1792" y="474"/>
                  </a:lnTo>
                  <a:lnTo>
                    <a:pt x="1800" y="483"/>
                  </a:lnTo>
                  <a:lnTo>
                    <a:pt x="1808" y="489"/>
                  </a:lnTo>
                  <a:lnTo>
                    <a:pt x="1827" y="503"/>
                  </a:lnTo>
                  <a:lnTo>
                    <a:pt x="1842" y="516"/>
                  </a:lnTo>
                  <a:lnTo>
                    <a:pt x="1842" y="518"/>
                  </a:lnTo>
                  <a:lnTo>
                    <a:pt x="1839" y="518"/>
                  </a:lnTo>
                  <a:lnTo>
                    <a:pt x="1835" y="518"/>
                  </a:lnTo>
                  <a:lnTo>
                    <a:pt x="1830" y="516"/>
                  </a:lnTo>
                  <a:lnTo>
                    <a:pt x="1827" y="513"/>
                  </a:lnTo>
                  <a:lnTo>
                    <a:pt x="1829" y="519"/>
                  </a:lnTo>
                  <a:lnTo>
                    <a:pt x="1829" y="526"/>
                  </a:lnTo>
                  <a:lnTo>
                    <a:pt x="1827" y="531"/>
                  </a:lnTo>
                  <a:lnTo>
                    <a:pt x="1825" y="536"/>
                  </a:lnTo>
                  <a:lnTo>
                    <a:pt x="1815" y="541"/>
                  </a:lnTo>
                  <a:lnTo>
                    <a:pt x="1807" y="546"/>
                  </a:lnTo>
                  <a:lnTo>
                    <a:pt x="1807" y="556"/>
                  </a:lnTo>
                  <a:lnTo>
                    <a:pt x="1807" y="565"/>
                  </a:lnTo>
                  <a:lnTo>
                    <a:pt x="1792" y="556"/>
                  </a:lnTo>
                  <a:lnTo>
                    <a:pt x="1778" y="548"/>
                  </a:lnTo>
                  <a:lnTo>
                    <a:pt x="1790" y="545"/>
                  </a:lnTo>
                  <a:lnTo>
                    <a:pt x="1802" y="543"/>
                  </a:lnTo>
                  <a:lnTo>
                    <a:pt x="1807" y="543"/>
                  </a:lnTo>
                  <a:lnTo>
                    <a:pt x="1810" y="541"/>
                  </a:lnTo>
                  <a:lnTo>
                    <a:pt x="1815" y="538"/>
                  </a:lnTo>
                  <a:lnTo>
                    <a:pt x="1819" y="534"/>
                  </a:lnTo>
                  <a:lnTo>
                    <a:pt x="1819" y="528"/>
                  </a:lnTo>
                  <a:lnTo>
                    <a:pt x="1817" y="521"/>
                  </a:lnTo>
                  <a:lnTo>
                    <a:pt x="1807" y="518"/>
                  </a:lnTo>
                  <a:lnTo>
                    <a:pt x="1797" y="513"/>
                  </a:lnTo>
                  <a:lnTo>
                    <a:pt x="1788" y="504"/>
                  </a:lnTo>
                  <a:lnTo>
                    <a:pt x="1780" y="498"/>
                  </a:lnTo>
                  <a:lnTo>
                    <a:pt x="1765" y="481"/>
                  </a:lnTo>
                  <a:lnTo>
                    <a:pt x="1750" y="466"/>
                  </a:lnTo>
                  <a:lnTo>
                    <a:pt x="1738" y="468"/>
                  </a:lnTo>
                  <a:lnTo>
                    <a:pt x="1731" y="471"/>
                  </a:lnTo>
                  <a:lnTo>
                    <a:pt x="1726" y="474"/>
                  </a:lnTo>
                  <a:lnTo>
                    <a:pt x="1720" y="479"/>
                  </a:lnTo>
                  <a:lnTo>
                    <a:pt x="1715" y="479"/>
                  </a:lnTo>
                  <a:lnTo>
                    <a:pt x="1710" y="479"/>
                  </a:lnTo>
                  <a:lnTo>
                    <a:pt x="1705" y="478"/>
                  </a:lnTo>
                  <a:lnTo>
                    <a:pt x="1700" y="476"/>
                  </a:lnTo>
                  <a:lnTo>
                    <a:pt x="1691" y="473"/>
                  </a:lnTo>
                  <a:lnTo>
                    <a:pt x="1683" y="469"/>
                  </a:lnTo>
                  <a:close/>
                  <a:moveTo>
                    <a:pt x="3156" y="446"/>
                  </a:moveTo>
                  <a:lnTo>
                    <a:pt x="3158" y="447"/>
                  </a:lnTo>
                  <a:lnTo>
                    <a:pt x="3160" y="449"/>
                  </a:lnTo>
                  <a:lnTo>
                    <a:pt x="3158" y="447"/>
                  </a:lnTo>
                  <a:lnTo>
                    <a:pt x="3156" y="446"/>
                  </a:lnTo>
                  <a:close/>
                  <a:moveTo>
                    <a:pt x="3221" y="468"/>
                  </a:moveTo>
                  <a:lnTo>
                    <a:pt x="3221" y="473"/>
                  </a:lnTo>
                  <a:lnTo>
                    <a:pt x="3221" y="478"/>
                  </a:lnTo>
                  <a:lnTo>
                    <a:pt x="3215" y="481"/>
                  </a:lnTo>
                  <a:lnTo>
                    <a:pt x="3208" y="483"/>
                  </a:lnTo>
                  <a:lnTo>
                    <a:pt x="3210" y="488"/>
                  </a:lnTo>
                  <a:lnTo>
                    <a:pt x="3210" y="493"/>
                  </a:lnTo>
                  <a:lnTo>
                    <a:pt x="3201" y="489"/>
                  </a:lnTo>
                  <a:lnTo>
                    <a:pt x="3193" y="488"/>
                  </a:lnTo>
                  <a:lnTo>
                    <a:pt x="3190" y="486"/>
                  </a:lnTo>
                  <a:lnTo>
                    <a:pt x="3186" y="488"/>
                  </a:lnTo>
                  <a:lnTo>
                    <a:pt x="3183" y="489"/>
                  </a:lnTo>
                  <a:lnTo>
                    <a:pt x="3180" y="494"/>
                  </a:lnTo>
                  <a:lnTo>
                    <a:pt x="3175" y="493"/>
                  </a:lnTo>
                  <a:lnTo>
                    <a:pt x="3171" y="491"/>
                  </a:lnTo>
                  <a:lnTo>
                    <a:pt x="3168" y="488"/>
                  </a:lnTo>
                  <a:lnTo>
                    <a:pt x="3166" y="481"/>
                  </a:lnTo>
                  <a:lnTo>
                    <a:pt x="3173" y="481"/>
                  </a:lnTo>
                  <a:lnTo>
                    <a:pt x="3180" y="479"/>
                  </a:lnTo>
                  <a:lnTo>
                    <a:pt x="3178" y="468"/>
                  </a:lnTo>
                  <a:lnTo>
                    <a:pt x="3176" y="456"/>
                  </a:lnTo>
                  <a:lnTo>
                    <a:pt x="3170" y="454"/>
                  </a:lnTo>
                  <a:lnTo>
                    <a:pt x="3166" y="454"/>
                  </a:lnTo>
                  <a:lnTo>
                    <a:pt x="3165" y="452"/>
                  </a:lnTo>
                  <a:lnTo>
                    <a:pt x="3161" y="451"/>
                  </a:lnTo>
                  <a:lnTo>
                    <a:pt x="3161" y="449"/>
                  </a:lnTo>
                  <a:lnTo>
                    <a:pt x="3168" y="449"/>
                  </a:lnTo>
                  <a:lnTo>
                    <a:pt x="3175" y="449"/>
                  </a:lnTo>
                  <a:lnTo>
                    <a:pt x="3185" y="456"/>
                  </a:lnTo>
                  <a:lnTo>
                    <a:pt x="3195" y="462"/>
                  </a:lnTo>
                  <a:lnTo>
                    <a:pt x="3200" y="466"/>
                  </a:lnTo>
                  <a:lnTo>
                    <a:pt x="3206" y="468"/>
                  </a:lnTo>
                  <a:lnTo>
                    <a:pt x="3213" y="468"/>
                  </a:lnTo>
                  <a:lnTo>
                    <a:pt x="3221" y="468"/>
                  </a:lnTo>
                  <a:close/>
                  <a:moveTo>
                    <a:pt x="1745" y="471"/>
                  </a:moveTo>
                  <a:lnTo>
                    <a:pt x="1748" y="474"/>
                  </a:lnTo>
                  <a:lnTo>
                    <a:pt x="1752" y="478"/>
                  </a:lnTo>
                  <a:lnTo>
                    <a:pt x="1748" y="486"/>
                  </a:lnTo>
                  <a:lnTo>
                    <a:pt x="1745" y="496"/>
                  </a:lnTo>
                  <a:lnTo>
                    <a:pt x="1747" y="501"/>
                  </a:lnTo>
                  <a:lnTo>
                    <a:pt x="1750" y="509"/>
                  </a:lnTo>
                  <a:lnTo>
                    <a:pt x="1750" y="518"/>
                  </a:lnTo>
                  <a:lnTo>
                    <a:pt x="1748" y="526"/>
                  </a:lnTo>
                  <a:lnTo>
                    <a:pt x="1747" y="529"/>
                  </a:lnTo>
                  <a:lnTo>
                    <a:pt x="1745" y="531"/>
                  </a:lnTo>
                  <a:lnTo>
                    <a:pt x="1738" y="531"/>
                  </a:lnTo>
                  <a:lnTo>
                    <a:pt x="1733" y="529"/>
                  </a:lnTo>
                  <a:lnTo>
                    <a:pt x="1731" y="518"/>
                  </a:lnTo>
                  <a:lnTo>
                    <a:pt x="1731" y="506"/>
                  </a:lnTo>
                  <a:lnTo>
                    <a:pt x="1736" y="504"/>
                  </a:lnTo>
                  <a:lnTo>
                    <a:pt x="1741" y="504"/>
                  </a:lnTo>
                  <a:lnTo>
                    <a:pt x="1738" y="496"/>
                  </a:lnTo>
                  <a:lnTo>
                    <a:pt x="1735" y="489"/>
                  </a:lnTo>
                  <a:lnTo>
                    <a:pt x="1740" y="481"/>
                  </a:lnTo>
                  <a:lnTo>
                    <a:pt x="1745" y="471"/>
                  </a:lnTo>
                  <a:close/>
                  <a:moveTo>
                    <a:pt x="3223" y="583"/>
                  </a:moveTo>
                  <a:lnTo>
                    <a:pt x="3185" y="593"/>
                  </a:lnTo>
                  <a:lnTo>
                    <a:pt x="3183" y="601"/>
                  </a:lnTo>
                  <a:lnTo>
                    <a:pt x="3183" y="608"/>
                  </a:lnTo>
                  <a:lnTo>
                    <a:pt x="3178" y="608"/>
                  </a:lnTo>
                  <a:lnTo>
                    <a:pt x="3175" y="608"/>
                  </a:lnTo>
                  <a:lnTo>
                    <a:pt x="3175" y="605"/>
                  </a:lnTo>
                  <a:lnTo>
                    <a:pt x="3175" y="600"/>
                  </a:lnTo>
                  <a:lnTo>
                    <a:pt x="3173" y="600"/>
                  </a:lnTo>
                  <a:lnTo>
                    <a:pt x="3170" y="600"/>
                  </a:lnTo>
                  <a:lnTo>
                    <a:pt x="3166" y="601"/>
                  </a:lnTo>
                  <a:lnTo>
                    <a:pt x="3163" y="608"/>
                  </a:lnTo>
                  <a:lnTo>
                    <a:pt x="3160" y="613"/>
                  </a:lnTo>
                  <a:lnTo>
                    <a:pt x="3154" y="617"/>
                  </a:lnTo>
                  <a:lnTo>
                    <a:pt x="3149" y="620"/>
                  </a:lnTo>
                  <a:lnTo>
                    <a:pt x="3146" y="610"/>
                  </a:lnTo>
                  <a:lnTo>
                    <a:pt x="3143" y="601"/>
                  </a:lnTo>
                  <a:lnTo>
                    <a:pt x="3138" y="605"/>
                  </a:lnTo>
                  <a:lnTo>
                    <a:pt x="3131" y="608"/>
                  </a:lnTo>
                  <a:lnTo>
                    <a:pt x="3128" y="605"/>
                  </a:lnTo>
                  <a:lnTo>
                    <a:pt x="3126" y="601"/>
                  </a:lnTo>
                  <a:lnTo>
                    <a:pt x="3131" y="588"/>
                  </a:lnTo>
                  <a:lnTo>
                    <a:pt x="3139" y="576"/>
                  </a:lnTo>
                  <a:lnTo>
                    <a:pt x="3156" y="578"/>
                  </a:lnTo>
                  <a:lnTo>
                    <a:pt x="3175" y="580"/>
                  </a:lnTo>
                  <a:lnTo>
                    <a:pt x="3186" y="560"/>
                  </a:lnTo>
                  <a:lnTo>
                    <a:pt x="3200" y="541"/>
                  </a:lnTo>
                  <a:lnTo>
                    <a:pt x="3193" y="526"/>
                  </a:lnTo>
                  <a:lnTo>
                    <a:pt x="3186" y="511"/>
                  </a:lnTo>
                  <a:lnTo>
                    <a:pt x="3190" y="509"/>
                  </a:lnTo>
                  <a:lnTo>
                    <a:pt x="3190" y="508"/>
                  </a:lnTo>
                  <a:lnTo>
                    <a:pt x="3190" y="504"/>
                  </a:lnTo>
                  <a:lnTo>
                    <a:pt x="3195" y="504"/>
                  </a:lnTo>
                  <a:lnTo>
                    <a:pt x="3200" y="506"/>
                  </a:lnTo>
                  <a:lnTo>
                    <a:pt x="3206" y="514"/>
                  </a:lnTo>
                  <a:lnTo>
                    <a:pt x="3213" y="523"/>
                  </a:lnTo>
                  <a:lnTo>
                    <a:pt x="3216" y="538"/>
                  </a:lnTo>
                  <a:lnTo>
                    <a:pt x="3218" y="553"/>
                  </a:lnTo>
                  <a:lnTo>
                    <a:pt x="3220" y="568"/>
                  </a:lnTo>
                  <a:lnTo>
                    <a:pt x="3223" y="583"/>
                  </a:lnTo>
                  <a:close/>
                  <a:moveTo>
                    <a:pt x="3144" y="615"/>
                  </a:moveTo>
                  <a:lnTo>
                    <a:pt x="3141" y="627"/>
                  </a:lnTo>
                  <a:lnTo>
                    <a:pt x="3139" y="637"/>
                  </a:lnTo>
                  <a:lnTo>
                    <a:pt x="3134" y="637"/>
                  </a:lnTo>
                  <a:lnTo>
                    <a:pt x="3129" y="637"/>
                  </a:lnTo>
                  <a:lnTo>
                    <a:pt x="3129" y="628"/>
                  </a:lnTo>
                  <a:lnTo>
                    <a:pt x="3128" y="618"/>
                  </a:lnTo>
                  <a:lnTo>
                    <a:pt x="3124" y="618"/>
                  </a:lnTo>
                  <a:lnTo>
                    <a:pt x="3121" y="617"/>
                  </a:lnTo>
                  <a:lnTo>
                    <a:pt x="3118" y="615"/>
                  </a:lnTo>
                  <a:lnTo>
                    <a:pt x="3116" y="612"/>
                  </a:lnTo>
                  <a:lnTo>
                    <a:pt x="3116" y="610"/>
                  </a:lnTo>
                  <a:lnTo>
                    <a:pt x="3118" y="608"/>
                  </a:lnTo>
                  <a:lnTo>
                    <a:pt x="3121" y="606"/>
                  </a:lnTo>
                  <a:lnTo>
                    <a:pt x="3124" y="605"/>
                  </a:lnTo>
                  <a:lnTo>
                    <a:pt x="3128" y="608"/>
                  </a:lnTo>
                  <a:lnTo>
                    <a:pt x="3133" y="612"/>
                  </a:lnTo>
                  <a:lnTo>
                    <a:pt x="3136" y="613"/>
                  </a:lnTo>
                  <a:lnTo>
                    <a:pt x="3144" y="615"/>
                  </a:lnTo>
                  <a:close/>
                  <a:moveTo>
                    <a:pt x="3052" y="719"/>
                  </a:moveTo>
                  <a:lnTo>
                    <a:pt x="3056" y="720"/>
                  </a:lnTo>
                  <a:lnTo>
                    <a:pt x="3059" y="720"/>
                  </a:lnTo>
                  <a:lnTo>
                    <a:pt x="3057" y="740"/>
                  </a:lnTo>
                  <a:lnTo>
                    <a:pt x="3056" y="761"/>
                  </a:lnTo>
                  <a:lnTo>
                    <a:pt x="3054" y="761"/>
                  </a:lnTo>
                  <a:lnTo>
                    <a:pt x="3052" y="761"/>
                  </a:lnTo>
                  <a:lnTo>
                    <a:pt x="3049" y="757"/>
                  </a:lnTo>
                  <a:lnTo>
                    <a:pt x="3044" y="754"/>
                  </a:lnTo>
                  <a:lnTo>
                    <a:pt x="3042" y="744"/>
                  </a:lnTo>
                  <a:lnTo>
                    <a:pt x="3042" y="735"/>
                  </a:lnTo>
                  <a:lnTo>
                    <a:pt x="3047" y="727"/>
                  </a:lnTo>
                  <a:lnTo>
                    <a:pt x="3052" y="719"/>
                  </a:lnTo>
                  <a:close/>
                  <a:moveTo>
                    <a:pt x="710" y="782"/>
                  </a:moveTo>
                  <a:lnTo>
                    <a:pt x="709" y="776"/>
                  </a:lnTo>
                  <a:lnTo>
                    <a:pt x="707" y="771"/>
                  </a:lnTo>
                  <a:lnTo>
                    <a:pt x="687" y="764"/>
                  </a:lnTo>
                  <a:lnTo>
                    <a:pt x="667" y="754"/>
                  </a:lnTo>
                  <a:lnTo>
                    <a:pt x="652" y="759"/>
                  </a:lnTo>
                  <a:lnTo>
                    <a:pt x="637" y="762"/>
                  </a:lnTo>
                  <a:lnTo>
                    <a:pt x="638" y="761"/>
                  </a:lnTo>
                  <a:lnTo>
                    <a:pt x="640" y="761"/>
                  </a:lnTo>
                  <a:lnTo>
                    <a:pt x="645" y="752"/>
                  </a:lnTo>
                  <a:lnTo>
                    <a:pt x="650" y="747"/>
                  </a:lnTo>
                  <a:lnTo>
                    <a:pt x="657" y="744"/>
                  </a:lnTo>
                  <a:lnTo>
                    <a:pt x="665" y="744"/>
                  </a:lnTo>
                  <a:lnTo>
                    <a:pt x="673" y="744"/>
                  </a:lnTo>
                  <a:lnTo>
                    <a:pt x="682" y="745"/>
                  </a:lnTo>
                  <a:lnTo>
                    <a:pt x="690" y="749"/>
                  </a:lnTo>
                  <a:lnTo>
                    <a:pt x="698" y="752"/>
                  </a:lnTo>
                  <a:lnTo>
                    <a:pt x="734" y="772"/>
                  </a:lnTo>
                  <a:lnTo>
                    <a:pt x="757" y="786"/>
                  </a:lnTo>
                  <a:lnTo>
                    <a:pt x="757" y="787"/>
                  </a:lnTo>
                  <a:lnTo>
                    <a:pt x="737" y="787"/>
                  </a:lnTo>
                  <a:lnTo>
                    <a:pt x="719" y="787"/>
                  </a:lnTo>
                  <a:lnTo>
                    <a:pt x="719" y="786"/>
                  </a:lnTo>
                  <a:lnTo>
                    <a:pt x="720" y="782"/>
                  </a:lnTo>
                  <a:lnTo>
                    <a:pt x="715" y="782"/>
                  </a:lnTo>
                  <a:lnTo>
                    <a:pt x="710" y="782"/>
                  </a:lnTo>
                  <a:close/>
                  <a:moveTo>
                    <a:pt x="776" y="789"/>
                  </a:moveTo>
                  <a:lnTo>
                    <a:pt x="791" y="791"/>
                  </a:lnTo>
                  <a:lnTo>
                    <a:pt x="802" y="792"/>
                  </a:lnTo>
                  <a:lnTo>
                    <a:pt x="812" y="797"/>
                  </a:lnTo>
                  <a:lnTo>
                    <a:pt x="821" y="806"/>
                  </a:lnTo>
                  <a:lnTo>
                    <a:pt x="819" y="809"/>
                  </a:lnTo>
                  <a:lnTo>
                    <a:pt x="817" y="811"/>
                  </a:lnTo>
                  <a:lnTo>
                    <a:pt x="797" y="812"/>
                  </a:lnTo>
                  <a:lnTo>
                    <a:pt x="779" y="812"/>
                  </a:lnTo>
                  <a:lnTo>
                    <a:pt x="760" y="809"/>
                  </a:lnTo>
                  <a:lnTo>
                    <a:pt x="744" y="804"/>
                  </a:lnTo>
                  <a:lnTo>
                    <a:pt x="744" y="802"/>
                  </a:lnTo>
                  <a:lnTo>
                    <a:pt x="752" y="799"/>
                  </a:lnTo>
                  <a:lnTo>
                    <a:pt x="760" y="797"/>
                  </a:lnTo>
                  <a:lnTo>
                    <a:pt x="769" y="794"/>
                  </a:lnTo>
                  <a:lnTo>
                    <a:pt x="776" y="789"/>
                  </a:lnTo>
                  <a:close/>
                  <a:moveTo>
                    <a:pt x="2930" y="789"/>
                  </a:moveTo>
                  <a:lnTo>
                    <a:pt x="2937" y="792"/>
                  </a:lnTo>
                  <a:lnTo>
                    <a:pt x="2939" y="794"/>
                  </a:lnTo>
                  <a:lnTo>
                    <a:pt x="2940" y="797"/>
                  </a:lnTo>
                  <a:lnTo>
                    <a:pt x="2942" y="802"/>
                  </a:lnTo>
                  <a:lnTo>
                    <a:pt x="2942" y="804"/>
                  </a:lnTo>
                  <a:lnTo>
                    <a:pt x="2937" y="807"/>
                  </a:lnTo>
                  <a:lnTo>
                    <a:pt x="2934" y="811"/>
                  </a:lnTo>
                  <a:lnTo>
                    <a:pt x="2927" y="814"/>
                  </a:lnTo>
                  <a:lnTo>
                    <a:pt x="2920" y="814"/>
                  </a:lnTo>
                  <a:lnTo>
                    <a:pt x="2917" y="812"/>
                  </a:lnTo>
                  <a:lnTo>
                    <a:pt x="2915" y="811"/>
                  </a:lnTo>
                  <a:lnTo>
                    <a:pt x="2913" y="809"/>
                  </a:lnTo>
                  <a:lnTo>
                    <a:pt x="2912" y="807"/>
                  </a:lnTo>
                  <a:lnTo>
                    <a:pt x="2915" y="801"/>
                  </a:lnTo>
                  <a:lnTo>
                    <a:pt x="2920" y="796"/>
                  </a:lnTo>
                  <a:lnTo>
                    <a:pt x="2923" y="794"/>
                  </a:lnTo>
                  <a:lnTo>
                    <a:pt x="2930" y="789"/>
                  </a:lnTo>
                  <a:close/>
                  <a:moveTo>
                    <a:pt x="3062" y="811"/>
                  </a:moveTo>
                  <a:lnTo>
                    <a:pt x="3064" y="811"/>
                  </a:lnTo>
                  <a:lnTo>
                    <a:pt x="3067" y="811"/>
                  </a:lnTo>
                  <a:lnTo>
                    <a:pt x="3074" y="816"/>
                  </a:lnTo>
                  <a:lnTo>
                    <a:pt x="3079" y="822"/>
                  </a:lnTo>
                  <a:lnTo>
                    <a:pt x="3083" y="829"/>
                  </a:lnTo>
                  <a:lnTo>
                    <a:pt x="3084" y="839"/>
                  </a:lnTo>
                  <a:lnTo>
                    <a:pt x="3079" y="843"/>
                  </a:lnTo>
                  <a:lnTo>
                    <a:pt x="3076" y="846"/>
                  </a:lnTo>
                  <a:lnTo>
                    <a:pt x="3077" y="859"/>
                  </a:lnTo>
                  <a:lnTo>
                    <a:pt x="3077" y="871"/>
                  </a:lnTo>
                  <a:lnTo>
                    <a:pt x="3076" y="871"/>
                  </a:lnTo>
                  <a:lnTo>
                    <a:pt x="3066" y="864"/>
                  </a:lnTo>
                  <a:lnTo>
                    <a:pt x="3057" y="859"/>
                  </a:lnTo>
                  <a:lnTo>
                    <a:pt x="3057" y="838"/>
                  </a:lnTo>
                  <a:lnTo>
                    <a:pt x="3057" y="816"/>
                  </a:lnTo>
                  <a:lnTo>
                    <a:pt x="3061" y="814"/>
                  </a:lnTo>
                  <a:lnTo>
                    <a:pt x="3062" y="811"/>
                  </a:lnTo>
                  <a:close/>
                  <a:moveTo>
                    <a:pt x="2964" y="824"/>
                  </a:moveTo>
                  <a:lnTo>
                    <a:pt x="2967" y="829"/>
                  </a:lnTo>
                  <a:lnTo>
                    <a:pt x="2972" y="834"/>
                  </a:lnTo>
                  <a:lnTo>
                    <a:pt x="2969" y="836"/>
                  </a:lnTo>
                  <a:lnTo>
                    <a:pt x="2965" y="836"/>
                  </a:lnTo>
                  <a:lnTo>
                    <a:pt x="2962" y="834"/>
                  </a:lnTo>
                  <a:lnTo>
                    <a:pt x="2960" y="834"/>
                  </a:lnTo>
                  <a:lnTo>
                    <a:pt x="2959" y="836"/>
                  </a:lnTo>
                  <a:lnTo>
                    <a:pt x="2955" y="839"/>
                  </a:lnTo>
                  <a:lnTo>
                    <a:pt x="2957" y="844"/>
                  </a:lnTo>
                  <a:lnTo>
                    <a:pt x="2959" y="846"/>
                  </a:lnTo>
                  <a:lnTo>
                    <a:pt x="2957" y="849"/>
                  </a:lnTo>
                  <a:lnTo>
                    <a:pt x="2955" y="853"/>
                  </a:lnTo>
                  <a:lnTo>
                    <a:pt x="2952" y="849"/>
                  </a:lnTo>
                  <a:lnTo>
                    <a:pt x="2950" y="846"/>
                  </a:lnTo>
                  <a:lnTo>
                    <a:pt x="2955" y="838"/>
                  </a:lnTo>
                  <a:lnTo>
                    <a:pt x="2960" y="826"/>
                  </a:lnTo>
                  <a:lnTo>
                    <a:pt x="2962" y="824"/>
                  </a:lnTo>
                  <a:lnTo>
                    <a:pt x="2964" y="824"/>
                  </a:lnTo>
                  <a:close/>
                  <a:moveTo>
                    <a:pt x="3066" y="876"/>
                  </a:moveTo>
                  <a:lnTo>
                    <a:pt x="3066" y="873"/>
                  </a:lnTo>
                  <a:lnTo>
                    <a:pt x="3067" y="868"/>
                  </a:lnTo>
                  <a:lnTo>
                    <a:pt x="3069" y="868"/>
                  </a:lnTo>
                  <a:lnTo>
                    <a:pt x="3071" y="873"/>
                  </a:lnTo>
                  <a:lnTo>
                    <a:pt x="3074" y="876"/>
                  </a:lnTo>
                  <a:lnTo>
                    <a:pt x="3069" y="876"/>
                  </a:lnTo>
                  <a:lnTo>
                    <a:pt x="3066" y="876"/>
                  </a:lnTo>
                  <a:close/>
                  <a:moveTo>
                    <a:pt x="3084" y="873"/>
                  </a:moveTo>
                  <a:lnTo>
                    <a:pt x="3089" y="873"/>
                  </a:lnTo>
                  <a:lnTo>
                    <a:pt x="3094" y="873"/>
                  </a:lnTo>
                  <a:lnTo>
                    <a:pt x="3094" y="874"/>
                  </a:lnTo>
                  <a:lnTo>
                    <a:pt x="3094" y="876"/>
                  </a:lnTo>
                  <a:lnTo>
                    <a:pt x="3094" y="879"/>
                  </a:lnTo>
                  <a:lnTo>
                    <a:pt x="3096" y="883"/>
                  </a:lnTo>
                  <a:lnTo>
                    <a:pt x="3093" y="881"/>
                  </a:lnTo>
                  <a:lnTo>
                    <a:pt x="3089" y="879"/>
                  </a:lnTo>
                  <a:lnTo>
                    <a:pt x="3086" y="878"/>
                  </a:lnTo>
                  <a:lnTo>
                    <a:pt x="3084" y="873"/>
                  </a:lnTo>
                  <a:close/>
                  <a:moveTo>
                    <a:pt x="3071" y="881"/>
                  </a:moveTo>
                  <a:lnTo>
                    <a:pt x="3074" y="883"/>
                  </a:lnTo>
                  <a:lnTo>
                    <a:pt x="3076" y="886"/>
                  </a:lnTo>
                  <a:lnTo>
                    <a:pt x="3076" y="889"/>
                  </a:lnTo>
                  <a:lnTo>
                    <a:pt x="3077" y="896"/>
                  </a:lnTo>
                  <a:lnTo>
                    <a:pt x="3076" y="896"/>
                  </a:lnTo>
                  <a:lnTo>
                    <a:pt x="3074" y="894"/>
                  </a:lnTo>
                  <a:lnTo>
                    <a:pt x="3072" y="888"/>
                  </a:lnTo>
                  <a:lnTo>
                    <a:pt x="3071" y="881"/>
                  </a:lnTo>
                  <a:close/>
                  <a:moveTo>
                    <a:pt x="3104" y="881"/>
                  </a:moveTo>
                  <a:lnTo>
                    <a:pt x="3108" y="883"/>
                  </a:lnTo>
                  <a:lnTo>
                    <a:pt x="3109" y="886"/>
                  </a:lnTo>
                  <a:lnTo>
                    <a:pt x="3108" y="888"/>
                  </a:lnTo>
                  <a:lnTo>
                    <a:pt x="3104" y="888"/>
                  </a:lnTo>
                  <a:lnTo>
                    <a:pt x="3103" y="888"/>
                  </a:lnTo>
                  <a:lnTo>
                    <a:pt x="3103" y="886"/>
                  </a:lnTo>
                  <a:lnTo>
                    <a:pt x="3103" y="884"/>
                  </a:lnTo>
                  <a:lnTo>
                    <a:pt x="3104" y="884"/>
                  </a:lnTo>
                  <a:lnTo>
                    <a:pt x="3104" y="883"/>
                  </a:lnTo>
                  <a:lnTo>
                    <a:pt x="3104" y="881"/>
                  </a:lnTo>
                  <a:close/>
                  <a:moveTo>
                    <a:pt x="3104" y="893"/>
                  </a:moveTo>
                  <a:lnTo>
                    <a:pt x="3108" y="894"/>
                  </a:lnTo>
                  <a:lnTo>
                    <a:pt x="3109" y="899"/>
                  </a:lnTo>
                  <a:lnTo>
                    <a:pt x="3106" y="899"/>
                  </a:lnTo>
                  <a:lnTo>
                    <a:pt x="3103" y="899"/>
                  </a:lnTo>
                  <a:lnTo>
                    <a:pt x="3103" y="898"/>
                  </a:lnTo>
                  <a:lnTo>
                    <a:pt x="3101" y="896"/>
                  </a:lnTo>
                  <a:lnTo>
                    <a:pt x="3103" y="896"/>
                  </a:lnTo>
                  <a:lnTo>
                    <a:pt x="3104" y="894"/>
                  </a:lnTo>
                  <a:lnTo>
                    <a:pt x="3104" y="893"/>
                  </a:lnTo>
                  <a:close/>
                  <a:moveTo>
                    <a:pt x="3119" y="896"/>
                  </a:moveTo>
                  <a:lnTo>
                    <a:pt x="3123" y="898"/>
                  </a:lnTo>
                  <a:lnTo>
                    <a:pt x="3128" y="899"/>
                  </a:lnTo>
                  <a:lnTo>
                    <a:pt x="3128" y="901"/>
                  </a:lnTo>
                  <a:lnTo>
                    <a:pt x="3124" y="901"/>
                  </a:lnTo>
                  <a:lnTo>
                    <a:pt x="3123" y="901"/>
                  </a:lnTo>
                  <a:lnTo>
                    <a:pt x="3121" y="899"/>
                  </a:lnTo>
                  <a:lnTo>
                    <a:pt x="3119" y="896"/>
                  </a:lnTo>
                  <a:close/>
                  <a:moveTo>
                    <a:pt x="3089" y="905"/>
                  </a:moveTo>
                  <a:lnTo>
                    <a:pt x="3093" y="908"/>
                  </a:lnTo>
                  <a:lnTo>
                    <a:pt x="3094" y="911"/>
                  </a:lnTo>
                  <a:lnTo>
                    <a:pt x="3096" y="915"/>
                  </a:lnTo>
                  <a:lnTo>
                    <a:pt x="3098" y="918"/>
                  </a:lnTo>
                  <a:lnTo>
                    <a:pt x="3096" y="918"/>
                  </a:lnTo>
                  <a:lnTo>
                    <a:pt x="3091" y="918"/>
                  </a:lnTo>
                  <a:lnTo>
                    <a:pt x="3088" y="916"/>
                  </a:lnTo>
                  <a:lnTo>
                    <a:pt x="3089" y="911"/>
                  </a:lnTo>
                  <a:lnTo>
                    <a:pt x="3089" y="905"/>
                  </a:lnTo>
                  <a:close/>
                  <a:moveTo>
                    <a:pt x="3123" y="908"/>
                  </a:moveTo>
                  <a:lnTo>
                    <a:pt x="3126" y="908"/>
                  </a:lnTo>
                  <a:lnTo>
                    <a:pt x="3128" y="910"/>
                  </a:lnTo>
                  <a:lnTo>
                    <a:pt x="3128" y="913"/>
                  </a:lnTo>
                  <a:lnTo>
                    <a:pt x="3124" y="913"/>
                  </a:lnTo>
                  <a:lnTo>
                    <a:pt x="3119" y="913"/>
                  </a:lnTo>
                  <a:lnTo>
                    <a:pt x="3116" y="911"/>
                  </a:lnTo>
                  <a:lnTo>
                    <a:pt x="3114" y="910"/>
                  </a:lnTo>
                  <a:lnTo>
                    <a:pt x="3118" y="908"/>
                  </a:lnTo>
                  <a:lnTo>
                    <a:pt x="3123" y="908"/>
                  </a:lnTo>
                  <a:close/>
                  <a:moveTo>
                    <a:pt x="3103" y="921"/>
                  </a:moveTo>
                  <a:lnTo>
                    <a:pt x="3106" y="923"/>
                  </a:lnTo>
                  <a:lnTo>
                    <a:pt x="3106" y="928"/>
                  </a:lnTo>
                  <a:lnTo>
                    <a:pt x="3103" y="933"/>
                  </a:lnTo>
                  <a:lnTo>
                    <a:pt x="3101" y="938"/>
                  </a:lnTo>
                  <a:lnTo>
                    <a:pt x="3101" y="936"/>
                  </a:lnTo>
                  <a:lnTo>
                    <a:pt x="3099" y="930"/>
                  </a:lnTo>
                  <a:lnTo>
                    <a:pt x="3098" y="925"/>
                  </a:lnTo>
                  <a:lnTo>
                    <a:pt x="3101" y="923"/>
                  </a:lnTo>
                  <a:lnTo>
                    <a:pt x="3103" y="921"/>
                  </a:lnTo>
                  <a:close/>
                  <a:moveTo>
                    <a:pt x="2592" y="931"/>
                  </a:moveTo>
                  <a:lnTo>
                    <a:pt x="2599" y="936"/>
                  </a:lnTo>
                  <a:lnTo>
                    <a:pt x="2604" y="945"/>
                  </a:lnTo>
                  <a:lnTo>
                    <a:pt x="2609" y="953"/>
                  </a:lnTo>
                  <a:lnTo>
                    <a:pt x="2614" y="963"/>
                  </a:lnTo>
                  <a:lnTo>
                    <a:pt x="2609" y="973"/>
                  </a:lnTo>
                  <a:lnTo>
                    <a:pt x="2604" y="983"/>
                  </a:lnTo>
                  <a:lnTo>
                    <a:pt x="2602" y="983"/>
                  </a:lnTo>
                  <a:lnTo>
                    <a:pt x="2597" y="982"/>
                  </a:lnTo>
                  <a:lnTo>
                    <a:pt x="2590" y="982"/>
                  </a:lnTo>
                  <a:lnTo>
                    <a:pt x="2589" y="966"/>
                  </a:lnTo>
                  <a:lnTo>
                    <a:pt x="2587" y="955"/>
                  </a:lnTo>
                  <a:lnTo>
                    <a:pt x="2589" y="943"/>
                  </a:lnTo>
                  <a:lnTo>
                    <a:pt x="2592" y="931"/>
                  </a:lnTo>
                  <a:close/>
                  <a:moveTo>
                    <a:pt x="3136" y="983"/>
                  </a:moveTo>
                  <a:lnTo>
                    <a:pt x="3129" y="982"/>
                  </a:lnTo>
                  <a:lnTo>
                    <a:pt x="3124" y="982"/>
                  </a:lnTo>
                  <a:lnTo>
                    <a:pt x="3121" y="978"/>
                  </a:lnTo>
                  <a:lnTo>
                    <a:pt x="3118" y="975"/>
                  </a:lnTo>
                  <a:lnTo>
                    <a:pt x="3116" y="966"/>
                  </a:lnTo>
                  <a:lnTo>
                    <a:pt x="3114" y="955"/>
                  </a:lnTo>
                  <a:lnTo>
                    <a:pt x="3124" y="945"/>
                  </a:lnTo>
                  <a:lnTo>
                    <a:pt x="3133" y="933"/>
                  </a:lnTo>
                  <a:lnTo>
                    <a:pt x="3133" y="935"/>
                  </a:lnTo>
                  <a:lnTo>
                    <a:pt x="3133" y="936"/>
                  </a:lnTo>
                  <a:lnTo>
                    <a:pt x="3138" y="950"/>
                  </a:lnTo>
                  <a:lnTo>
                    <a:pt x="3143" y="963"/>
                  </a:lnTo>
                  <a:lnTo>
                    <a:pt x="3138" y="966"/>
                  </a:lnTo>
                  <a:lnTo>
                    <a:pt x="3133" y="970"/>
                  </a:lnTo>
                  <a:lnTo>
                    <a:pt x="3134" y="977"/>
                  </a:lnTo>
                  <a:lnTo>
                    <a:pt x="3136" y="983"/>
                  </a:lnTo>
                  <a:close/>
                  <a:moveTo>
                    <a:pt x="3108" y="946"/>
                  </a:moveTo>
                  <a:lnTo>
                    <a:pt x="3111" y="950"/>
                  </a:lnTo>
                  <a:lnTo>
                    <a:pt x="3111" y="953"/>
                  </a:lnTo>
                  <a:lnTo>
                    <a:pt x="3111" y="956"/>
                  </a:lnTo>
                  <a:lnTo>
                    <a:pt x="3109" y="961"/>
                  </a:lnTo>
                  <a:lnTo>
                    <a:pt x="3108" y="961"/>
                  </a:lnTo>
                  <a:lnTo>
                    <a:pt x="3103" y="960"/>
                  </a:lnTo>
                  <a:lnTo>
                    <a:pt x="3096" y="960"/>
                  </a:lnTo>
                  <a:lnTo>
                    <a:pt x="3101" y="953"/>
                  </a:lnTo>
                  <a:lnTo>
                    <a:pt x="3108" y="946"/>
                  </a:lnTo>
                  <a:close/>
                  <a:moveTo>
                    <a:pt x="3029" y="970"/>
                  </a:moveTo>
                  <a:lnTo>
                    <a:pt x="3044" y="980"/>
                  </a:lnTo>
                  <a:lnTo>
                    <a:pt x="3057" y="990"/>
                  </a:lnTo>
                  <a:lnTo>
                    <a:pt x="3057" y="993"/>
                  </a:lnTo>
                  <a:lnTo>
                    <a:pt x="3057" y="995"/>
                  </a:lnTo>
                  <a:lnTo>
                    <a:pt x="3054" y="1003"/>
                  </a:lnTo>
                  <a:lnTo>
                    <a:pt x="3049" y="1008"/>
                  </a:lnTo>
                  <a:lnTo>
                    <a:pt x="3044" y="1012"/>
                  </a:lnTo>
                  <a:lnTo>
                    <a:pt x="3039" y="1017"/>
                  </a:lnTo>
                  <a:lnTo>
                    <a:pt x="3047" y="1033"/>
                  </a:lnTo>
                  <a:lnTo>
                    <a:pt x="3052" y="1052"/>
                  </a:lnTo>
                  <a:lnTo>
                    <a:pt x="3047" y="1059"/>
                  </a:lnTo>
                  <a:lnTo>
                    <a:pt x="3042" y="1065"/>
                  </a:lnTo>
                  <a:lnTo>
                    <a:pt x="3039" y="1074"/>
                  </a:lnTo>
                  <a:lnTo>
                    <a:pt x="3036" y="1084"/>
                  </a:lnTo>
                  <a:lnTo>
                    <a:pt x="3032" y="1092"/>
                  </a:lnTo>
                  <a:lnTo>
                    <a:pt x="3029" y="1102"/>
                  </a:lnTo>
                  <a:lnTo>
                    <a:pt x="3026" y="1110"/>
                  </a:lnTo>
                  <a:lnTo>
                    <a:pt x="3021" y="1117"/>
                  </a:lnTo>
                  <a:lnTo>
                    <a:pt x="3007" y="1112"/>
                  </a:lnTo>
                  <a:lnTo>
                    <a:pt x="2999" y="1107"/>
                  </a:lnTo>
                  <a:lnTo>
                    <a:pt x="2975" y="1105"/>
                  </a:lnTo>
                  <a:lnTo>
                    <a:pt x="2952" y="1104"/>
                  </a:lnTo>
                  <a:lnTo>
                    <a:pt x="2952" y="1090"/>
                  </a:lnTo>
                  <a:lnTo>
                    <a:pt x="2947" y="1082"/>
                  </a:lnTo>
                  <a:lnTo>
                    <a:pt x="2942" y="1074"/>
                  </a:lnTo>
                  <a:lnTo>
                    <a:pt x="2935" y="1067"/>
                  </a:lnTo>
                  <a:lnTo>
                    <a:pt x="2935" y="1060"/>
                  </a:lnTo>
                  <a:lnTo>
                    <a:pt x="2937" y="1054"/>
                  </a:lnTo>
                  <a:lnTo>
                    <a:pt x="2939" y="1047"/>
                  </a:lnTo>
                  <a:lnTo>
                    <a:pt x="2942" y="1042"/>
                  </a:lnTo>
                  <a:lnTo>
                    <a:pt x="2950" y="1043"/>
                  </a:lnTo>
                  <a:lnTo>
                    <a:pt x="2957" y="1045"/>
                  </a:lnTo>
                  <a:lnTo>
                    <a:pt x="2964" y="1037"/>
                  </a:lnTo>
                  <a:lnTo>
                    <a:pt x="2970" y="1028"/>
                  </a:lnTo>
                  <a:lnTo>
                    <a:pt x="2982" y="1022"/>
                  </a:lnTo>
                  <a:lnTo>
                    <a:pt x="2995" y="1015"/>
                  </a:lnTo>
                  <a:lnTo>
                    <a:pt x="3012" y="993"/>
                  </a:lnTo>
                  <a:lnTo>
                    <a:pt x="3029" y="970"/>
                  </a:lnTo>
                  <a:close/>
                  <a:moveTo>
                    <a:pt x="2771" y="983"/>
                  </a:moveTo>
                  <a:lnTo>
                    <a:pt x="2785" y="988"/>
                  </a:lnTo>
                  <a:lnTo>
                    <a:pt x="2801" y="992"/>
                  </a:lnTo>
                  <a:lnTo>
                    <a:pt x="2806" y="1002"/>
                  </a:lnTo>
                  <a:lnTo>
                    <a:pt x="2813" y="1010"/>
                  </a:lnTo>
                  <a:lnTo>
                    <a:pt x="2820" y="1017"/>
                  </a:lnTo>
                  <a:lnTo>
                    <a:pt x="2828" y="1023"/>
                  </a:lnTo>
                  <a:lnTo>
                    <a:pt x="2846" y="1033"/>
                  </a:lnTo>
                  <a:lnTo>
                    <a:pt x="2862" y="1047"/>
                  </a:lnTo>
                  <a:lnTo>
                    <a:pt x="2873" y="1069"/>
                  </a:lnTo>
                  <a:lnTo>
                    <a:pt x="2883" y="1092"/>
                  </a:lnTo>
                  <a:lnTo>
                    <a:pt x="2892" y="1097"/>
                  </a:lnTo>
                  <a:lnTo>
                    <a:pt x="2900" y="1102"/>
                  </a:lnTo>
                  <a:lnTo>
                    <a:pt x="2902" y="1110"/>
                  </a:lnTo>
                  <a:lnTo>
                    <a:pt x="2903" y="1122"/>
                  </a:lnTo>
                  <a:lnTo>
                    <a:pt x="2902" y="1134"/>
                  </a:lnTo>
                  <a:lnTo>
                    <a:pt x="2900" y="1142"/>
                  </a:lnTo>
                  <a:lnTo>
                    <a:pt x="2890" y="1142"/>
                  </a:lnTo>
                  <a:lnTo>
                    <a:pt x="2880" y="1142"/>
                  </a:lnTo>
                  <a:lnTo>
                    <a:pt x="2862" y="1119"/>
                  </a:lnTo>
                  <a:lnTo>
                    <a:pt x="2841" y="1095"/>
                  </a:lnTo>
                  <a:lnTo>
                    <a:pt x="2835" y="1082"/>
                  </a:lnTo>
                  <a:lnTo>
                    <a:pt x="2830" y="1069"/>
                  </a:lnTo>
                  <a:lnTo>
                    <a:pt x="2825" y="1054"/>
                  </a:lnTo>
                  <a:lnTo>
                    <a:pt x="2818" y="1038"/>
                  </a:lnTo>
                  <a:lnTo>
                    <a:pt x="2813" y="1032"/>
                  </a:lnTo>
                  <a:lnTo>
                    <a:pt x="2806" y="1027"/>
                  </a:lnTo>
                  <a:lnTo>
                    <a:pt x="2800" y="1022"/>
                  </a:lnTo>
                  <a:lnTo>
                    <a:pt x="2793" y="1015"/>
                  </a:lnTo>
                  <a:lnTo>
                    <a:pt x="2785" y="1010"/>
                  </a:lnTo>
                  <a:lnTo>
                    <a:pt x="2778" y="1005"/>
                  </a:lnTo>
                  <a:lnTo>
                    <a:pt x="2773" y="998"/>
                  </a:lnTo>
                  <a:lnTo>
                    <a:pt x="2768" y="990"/>
                  </a:lnTo>
                  <a:lnTo>
                    <a:pt x="2769" y="987"/>
                  </a:lnTo>
                  <a:lnTo>
                    <a:pt x="2771" y="983"/>
                  </a:lnTo>
                  <a:close/>
                  <a:moveTo>
                    <a:pt x="3170" y="1030"/>
                  </a:moveTo>
                  <a:lnTo>
                    <a:pt x="3171" y="1030"/>
                  </a:lnTo>
                  <a:lnTo>
                    <a:pt x="3173" y="1030"/>
                  </a:lnTo>
                  <a:lnTo>
                    <a:pt x="3171" y="1033"/>
                  </a:lnTo>
                  <a:lnTo>
                    <a:pt x="3171" y="1035"/>
                  </a:lnTo>
                  <a:lnTo>
                    <a:pt x="3170" y="1035"/>
                  </a:lnTo>
                  <a:lnTo>
                    <a:pt x="3166" y="1037"/>
                  </a:lnTo>
                  <a:lnTo>
                    <a:pt x="3168" y="1033"/>
                  </a:lnTo>
                  <a:lnTo>
                    <a:pt x="3170" y="1030"/>
                  </a:lnTo>
                  <a:close/>
                  <a:moveTo>
                    <a:pt x="3160" y="1040"/>
                  </a:moveTo>
                  <a:lnTo>
                    <a:pt x="3163" y="1040"/>
                  </a:lnTo>
                  <a:lnTo>
                    <a:pt x="3165" y="1040"/>
                  </a:lnTo>
                  <a:lnTo>
                    <a:pt x="3166" y="1057"/>
                  </a:lnTo>
                  <a:lnTo>
                    <a:pt x="3166" y="1072"/>
                  </a:lnTo>
                  <a:lnTo>
                    <a:pt x="3165" y="1072"/>
                  </a:lnTo>
                  <a:lnTo>
                    <a:pt x="3163" y="1072"/>
                  </a:lnTo>
                  <a:lnTo>
                    <a:pt x="3160" y="1055"/>
                  </a:lnTo>
                  <a:lnTo>
                    <a:pt x="3160" y="1040"/>
                  </a:lnTo>
                  <a:close/>
                  <a:moveTo>
                    <a:pt x="3128" y="1043"/>
                  </a:moveTo>
                  <a:lnTo>
                    <a:pt x="3129" y="1047"/>
                  </a:lnTo>
                  <a:lnTo>
                    <a:pt x="3129" y="1049"/>
                  </a:lnTo>
                  <a:lnTo>
                    <a:pt x="3129" y="1052"/>
                  </a:lnTo>
                  <a:lnTo>
                    <a:pt x="3128" y="1054"/>
                  </a:lnTo>
                  <a:lnTo>
                    <a:pt x="3123" y="1057"/>
                  </a:lnTo>
                  <a:lnTo>
                    <a:pt x="3118" y="1060"/>
                  </a:lnTo>
                  <a:lnTo>
                    <a:pt x="3113" y="1057"/>
                  </a:lnTo>
                  <a:lnTo>
                    <a:pt x="3106" y="1054"/>
                  </a:lnTo>
                  <a:lnTo>
                    <a:pt x="3106" y="1052"/>
                  </a:lnTo>
                  <a:lnTo>
                    <a:pt x="3116" y="1050"/>
                  </a:lnTo>
                  <a:lnTo>
                    <a:pt x="3126" y="1050"/>
                  </a:lnTo>
                  <a:lnTo>
                    <a:pt x="3126" y="1047"/>
                  </a:lnTo>
                  <a:lnTo>
                    <a:pt x="3128" y="1043"/>
                  </a:lnTo>
                  <a:close/>
                  <a:moveTo>
                    <a:pt x="3091" y="1050"/>
                  </a:moveTo>
                  <a:lnTo>
                    <a:pt x="3098" y="1050"/>
                  </a:lnTo>
                  <a:lnTo>
                    <a:pt x="3103" y="1052"/>
                  </a:lnTo>
                  <a:lnTo>
                    <a:pt x="3103" y="1054"/>
                  </a:lnTo>
                  <a:lnTo>
                    <a:pt x="3094" y="1055"/>
                  </a:lnTo>
                  <a:lnTo>
                    <a:pt x="3086" y="1059"/>
                  </a:lnTo>
                  <a:lnTo>
                    <a:pt x="3083" y="1059"/>
                  </a:lnTo>
                  <a:lnTo>
                    <a:pt x="3079" y="1059"/>
                  </a:lnTo>
                  <a:lnTo>
                    <a:pt x="3076" y="1059"/>
                  </a:lnTo>
                  <a:lnTo>
                    <a:pt x="3074" y="1057"/>
                  </a:lnTo>
                  <a:lnTo>
                    <a:pt x="3074" y="1054"/>
                  </a:lnTo>
                  <a:lnTo>
                    <a:pt x="3076" y="1052"/>
                  </a:lnTo>
                  <a:lnTo>
                    <a:pt x="3083" y="1050"/>
                  </a:lnTo>
                  <a:lnTo>
                    <a:pt x="3091" y="1050"/>
                  </a:lnTo>
                  <a:close/>
                  <a:moveTo>
                    <a:pt x="3280" y="1176"/>
                  </a:moveTo>
                  <a:lnTo>
                    <a:pt x="3282" y="1171"/>
                  </a:lnTo>
                  <a:lnTo>
                    <a:pt x="3282" y="1166"/>
                  </a:lnTo>
                  <a:lnTo>
                    <a:pt x="3288" y="1166"/>
                  </a:lnTo>
                  <a:lnTo>
                    <a:pt x="3293" y="1166"/>
                  </a:lnTo>
                  <a:lnTo>
                    <a:pt x="3293" y="1159"/>
                  </a:lnTo>
                  <a:lnTo>
                    <a:pt x="3293" y="1152"/>
                  </a:lnTo>
                  <a:lnTo>
                    <a:pt x="3282" y="1142"/>
                  </a:lnTo>
                  <a:lnTo>
                    <a:pt x="3272" y="1131"/>
                  </a:lnTo>
                  <a:lnTo>
                    <a:pt x="3267" y="1127"/>
                  </a:lnTo>
                  <a:lnTo>
                    <a:pt x="3260" y="1126"/>
                  </a:lnTo>
                  <a:lnTo>
                    <a:pt x="3253" y="1127"/>
                  </a:lnTo>
                  <a:lnTo>
                    <a:pt x="3245" y="1132"/>
                  </a:lnTo>
                  <a:lnTo>
                    <a:pt x="3242" y="1129"/>
                  </a:lnTo>
                  <a:lnTo>
                    <a:pt x="3238" y="1127"/>
                  </a:lnTo>
                  <a:lnTo>
                    <a:pt x="3238" y="1119"/>
                  </a:lnTo>
                  <a:lnTo>
                    <a:pt x="3238" y="1114"/>
                  </a:lnTo>
                  <a:lnTo>
                    <a:pt x="3235" y="1109"/>
                  </a:lnTo>
                  <a:lnTo>
                    <a:pt x="3230" y="1105"/>
                  </a:lnTo>
                  <a:lnTo>
                    <a:pt x="3225" y="1107"/>
                  </a:lnTo>
                  <a:lnTo>
                    <a:pt x="3220" y="1107"/>
                  </a:lnTo>
                  <a:lnTo>
                    <a:pt x="3216" y="1105"/>
                  </a:lnTo>
                  <a:lnTo>
                    <a:pt x="3213" y="1100"/>
                  </a:lnTo>
                  <a:lnTo>
                    <a:pt x="3216" y="1102"/>
                  </a:lnTo>
                  <a:lnTo>
                    <a:pt x="3221" y="1105"/>
                  </a:lnTo>
                  <a:lnTo>
                    <a:pt x="3226" y="1100"/>
                  </a:lnTo>
                  <a:lnTo>
                    <a:pt x="3233" y="1095"/>
                  </a:lnTo>
                  <a:lnTo>
                    <a:pt x="3233" y="1094"/>
                  </a:lnTo>
                  <a:lnTo>
                    <a:pt x="3225" y="1094"/>
                  </a:lnTo>
                  <a:lnTo>
                    <a:pt x="3216" y="1090"/>
                  </a:lnTo>
                  <a:lnTo>
                    <a:pt x="3210" y="1085"/>
                  </a:lnTo>
                  <a:lnTo>
                    <a:pt x="3205" y="1079"/>
                  </a:lnTo>
                  <a:lnTo>
                    <a:pt x="3215" y="1074"/>
                  </a:lnTo>
                  <a:lnTo>
                    <a:pt x="3223" y="1067"/>
                  </a:lnTo>
                  <a:lnTo>
                    <a:pt x="3230" y="1070"/>
                  </a:lnTo>
                  <a:lnTo>
                    <a:pt x="3235" y="1074"/>
                  </a:lnTo>
                  <a:lnTo>
                    <a:pt x="3238" y="1079"/>
                  </a:lnTo>
                  <a:lnTo>
                    <a:pt x="3243" y="1084"/>
                  </a:lnTo>
                  <a:lnTo>
                    <a:pt x="3240" y="1089"/>
                  </a:lnTo>
                  <a:lnTo>
                    <a:pt x="3238" y="1092"/>
                  </a:lnTo>
                  <a:lnTo>
                    <a:pt x="3237" y="1095"/>
                  </a:lnTo>
                  <a:lnTo>
                    <a:pt x="3238" y="1100"/>
                  </a:lnTo>
                  <a:lnTo>
                    <a:pt x="3240" y="1104"/>
                  </a:lnTo>
                  <a:lnTo>
                    <a:pt x="3243" y="1105"/>
                  </a:lnTo>
                  <a:lnTo>
                    <a:pt x="3252" y="1105"/>
                  </a:lnTo>
                  <a:lnTo>
                    <a:pt x="3258" y="1105"/>
                  </a:lnTo>
                  <a:lnTo>
                    <a:pt x="3263" y="1102"/>
                  </a:lnTo>
                  <a:lnTo>
                    <a:pt x="3268" y="1099"/>
                  </a:lnTo>
                  <a:lnTo>
                    <a:pt x="3272" y="1094"/>
                  </a:lnTo>
                  <a:lnTo>
                    <a:pt x="3277" y="1090"/>
                  </a:lnTo>
                  <a:lnTo>
                    <a:pt x="3282" y="1087"/>
                  </a:lnTo>
                  <a:lnTo>
                    <a:pt x="3288" y="1085"/>
                  </a:lnTo>
                  <a:lnTo>
                    <a:pt x="3305" y="1092"/>
                  </a:lnTo>
                  <a:lnTo>
                    <a:pt x="3327" y="1100"/>
                  </a:lnTo>
                  <a:lnTo>
                    <a:pt x="3349" y="1110"/>
                  </a:lnTo>
                  <a:lnTo>
                    <a:pt x="3364" y="1119"/>
                  </a:lnTo>
                  <a:lnTo>
                    <a:pt x="3370" y="1126"/>
                  </a:lnTo>
                  <a:lnTo>
                    <a:pt x="3377" y="1132"/>
                  </a:lnTo>
                  <a:lnTo>
                    <a:pt x="3382" y="1141"/>
                  </a:lnTo>
                  <a:lnTo>
                    <a:pt x="3387" y="1149"/>
                  </a:lnTo>
                  <a:lnTo>
                    <a:pt x="3396" y="1167"/>
                  </a:lnTo>
                  <a:lnTo>
                    <a:pt x="3406" y="1184"/>
                  </a:lnTo>
                  <a:lnTo>
                    <a:pt x="3419" y="1192"/>
                  </a:lnTo>
                  <a:lnTo>
                    <a:pt x="3431" y="1204"/>
                  </a:lnTo>
                  <a:lnTo>
                    <a:pt x="3416" y="1203"/>
                  </a:lnTo>
                  <a:lnTo>
                    <a:pt x="3401" y="1203"/>
                  </a:lnTo>
                  <a:lnTo>
                    <a:pt x="3384" y="1184"/>
                  </a:lnTo>
                  <a:lnTo>
                    <a:pt x="3367" y="1166"/>
                  </a:lnTo>
                  <a:lnTo>
                    <a:pt x="3359" y="1167"/>
                  </a:lnTo>
                  <a:lnTo>
                    <a:pt x="3354" y="1169"/>
                  </a:lnTo>
                  <a:lnTo>
                    <a:pt x="3350" y="1171"/>
                  </a:lnTo>
                  <a:lnTo>
                    <a:pt x="3345" y="1172"/>
                  </a:lnTo>
                  <a:lnTo>
                    <a:pt x="3344" y="1182"/>
                  </a:lnTo>
                  <a:lnTo>
                    <a:pt x="3342" y="1191"/>
                  </a:lnTo>
                  <a:lnTo>
                    <a:pt x="3324" y="1186"/>
                  </a:lnTo>
                  <a:lnTo>
                    <a:pt x="3312" y="1181"/>
                  </a:lnTo>
                  <a:lnTo>
                    <a:pt x="3305" y="1179"/>
                  </a:lnTo>
                  <a:lnTo>
                    <a:pt x="3298" y="1177"/>
                  </a:lnTo>
                  <a:lnTo>
                    <a:pt x="3290" y="1176"/>
                  </a:lnTo>
                  <a:lnTo>
                    <a:pt x="3280" y="1176"/>
                  </a:lnTo>
                  <a:close/>
                  <a:moveTo>
                    <a:pt x="1030" y="1072"/>
                  </a:moveTo>
                  <a:lnTo>
                    <a:pt x="1035" y="1072"/>
                  </a:lnTo>
                  <a:lnTo>
                    <a:pt x="1040" y="1072"/>
                  </a:lnTo>
                  <a:lnTo>
                    <a:pt x="1040" y="1075"/>
                  </a:lnTo>
                  <a:lnTo>
                    <a:pt x="1040" y="1079"/>
                  </a:lnTo>
                  <a:lnTo>
                    <a:pt x="1038" y="1080"/>
                  </a:lnTo>
                  <a:lnTo>
                    <a:pt x="1037" y="1082"/>
                  </a:lnTo>
                  <a:lnTo>
                    <a:pt x="1035" y="1082"/>
                  </a:lnTo>
                  <a:lnTo>
                    <a:pt x="1030" y="1080"/>
                  </a:lnTo>
                  <a:lnTo>
                    <a:pt x="1025" y="1079"/>
                  </a:lnTo>
                  <a:lnTo>
                    <a:pt x="1027" y="1075"/>
                  </a:lnTo>
                  <a:lnTo>
                    <a:pt x="1030" y="1072"/>
                  </a:lnTo>
                  <a:close/>
                  <a:moveTo>
                    <a:pt x="3108" y="1085"/>
                  </a:moveTo>
                  <a:lnTo>
                    <a:pt x="3101" y="1085"/>
                  </a:lnTo>
                  <a:lnTo>
                    <a:pt x="3094" y="1087"/>
                  </a:lnTo>
                  <a:lnTo>
                    <a:pt x="3094" y="1095"/>
                  </a:lnTo>
                  <a:lnTo>
                    <a:pt x="3096" y="1105"/>
                  </a:lnTo>
                  <a:lnTo>
                    <a:pt x="3099" y="1115"/>
                  </a:lnTo>
                  <a:lnTo>
                    <a:pt x="3103" y="1127"/>
                  </a:lnTo>
                  <a:lnTo>
                    <a:pt x="3099" y="1127"/>
                  </a:lnTo>
                  <a:lnTo>
                    <a:pt x="3096" y="1126"/>
                  </a:lnTo>
                  <a:lnTo>
                    <a:pt x="3086" y="1114"/>
                  </a:lnTo>
                  <a:lnTo>
                    <a:pt x="3077" y="1100"/>
                  </a:lnTo>
                  <a:lnTo>
                    <a:pt x="3074" y="1102"/>
                  </a:lnTo>
                  <a:lnTo>
                    <a:pt x="3072" y="1104"/>
                  </a:lnTo>
                  <a:lnTo>
                    <a:pt x="3071" y="1119"/>
                  </a:lnTo>
                  <a:lnTo>
                    <a:pt x="3074" y="1132"/>
                  </a:lnTo>
                  <a:lnTo>
                    <a:pt x="3071" y="1131"/>
                  </a:lnTo>
                  <a:lnTo>
                    <a:pt x="3067" y="1129"/>
                  </a:lnTo>
                  <a:lnTo>
                    <a:pt x="3066" y="1127"/>
                  </a:lnTo>
                  <a:lnTo>
                    <a:pt x="3064" y="1126"/>
                  </a:lnTo>
                  <a:lnTo>
                    <a:pt x="3061" y="1112"/>
                  </a:lnTo>
                  <a:lnTo>
                    <a:pt x="3056" y="1097"/>
                  </a:lnTo>
                  <a:lnTo>
                    <a:pt x="3062" y="1085"/>
                  </a:lnTo>
                  <a:lnTo>
                    <a:pt x="3067" y="1074"/>
                  </a:lnTo>
                  <a:lnTo>
                    <a:pt x="3074" y="1079"/>
                  </a:lnTo>
                  <a:lnTo>
                    <a:pt x="3081" y="1082"/>
                  </a:lnTo>
                  <a:lnTo>
                    <a:pt x="3088" y="1079"/>
                  </a:lnTo>
                  <a:lnTo>
                    <a:pt x="3094" y="1077"/>
                  </a:lnTo>
                  <a:lnTo>
                    <a:pt x="3101" y="1075"/>
                  </a:lnTo>
                  <a:lnTo>
                    <a:pt x="3108" y="1077"/>
                  </a:lnTo>
                  <a:lnTo>
                    <a:pt x="3108" y="1080"/>
                  </a:lnTo>
                  <a:lnTo>
                    <a:pt x="3108" y="1085"/>
                  </a:lnTo>
                  <a:close/>
                  <a:moveTo>
                    <a:pt x="2897" y="1144"/>
                  </a:moveTo>
                  <a:lnTo>
                    <a:pt x="2908" y="1144"/>
                  </a:lnTo>
                  <a:lnTo>
                    <a:pt x="2922" y="1144"/>
                  </a:lnTo>
                  <a:lnTo>
                    <a:pt x="2930" y="1152"/>
                  </a:lnTo>
                  <a:lnTo>
                    <a:pt x="2940" y="1159"/>
                  </a:lnTo>
                  <a:lnTo>
                    <a:pt x="2955" y="1156"/>
                  </a:lnTo>
                  <a:lnTo>
                    <a:pt x="2970" y="1154"/>
                  </a:lnTo>
                  <a:lnTo>
                    <a:pt x="2987" y="1166"/>
                  </a:lnTo>
                  <a:lnTo>
                    <a:pt x="3004" y="1177"/>
                  </a:lnTo>
                  <a:lnTo>
                    <a:pt x="3004" y="1179"/>
                  </a:lnTo>
                  <a:lnTo>
                    <a:pt x="3002" y="1181"/>
                  </a:lnTo>
                  <a:lnTo>
                    <a:pt x="2979" y="1177"/>
                  </a:lnTo>
                  <a:lnTo>
                    <a:pt x="2955" y="1174"/>
                  </a:lnTo>
                  <a:lnTo>
                    <a:pt x="2932" y="1171"/>
                  </a:lnTo>
                  <a:lnTo>
                    <a:pt x="2908" y="1167"/>
                  </a:lnTo>
                  <a:lnTo>
                    <a:pt x="2903" y="1162"/>
                  </a:lnTo>
                  <a:lnTo>
                    <a:pt x="2900" y="1157"/>
                  </a:lnTo>
                  <a:lnTo>
                    <a:pt x="2897" y="1152"/>
                  </a:lnTo>
                  <a:lnTo>
                    <a:pt x="2897" y="1144"/>
                  </a:lnTo>
                  <a:close/>
                  <a:moveTo>
                    <a:pt x="3098" y="1295"/>
                  </a:moveTo>
                  <a:lnTo>
                    <a:pt x="3098" y="1291"/>
                  </a:lnTo>
                  <a:lnTo>
                    <a:pt x="3098" y="1288"/>
                  </a:lnTo>
                  <a:lnTo>
                    <a:pt x="3104" y="1285"/>
                  </a:lnTo>
                  <a:lnTo>
                    <a:pt x="3109" y="1278"/>
                  </a:lnTo>
                  <a:lnTo>
                    <a:pt x="3113" y="1270"/>
                  </a:lnTo>
                  <a:lnTo>
                    <a:pt x="3114" y="1259"/>
                  </a:lnTo>
                  <a:lnTo>
                    <a:pt x="3131" y="1254"/>
                  </a:lnTo>
                  <a:lnTo>
                    <a:pt x="3148" y="1251"/>
                  </a:lnTo>
                  <a:lnTo>
                    <a:pt x="3154" y="1261"/>
                  </a:lnTo>
                  <a:lnTo>
                    <a:pt x="3163" y="1270"/>
                  </a:lnTo>
                  <a:lnTo>
                    <a:pt x="3168" y="1270"/>
                  </a:lnTo>
                  <a:lnTo>
                    <a:pt x="3175" y="1268"/>
                  </a:lnTo>
                  <a:lnTo>
                    <a:pt x="3175" y="1259"/>
                  </a:lnTo>
                  <a:lnTo>
                    <a:pt x="3175" y="1253"/>
                  </a:lnTo>
                  <a:lnTo>
                    <a:pt x="3176" y="1248"/>
                  </a:lnTo>
                  <a:lnTo>
                    <a:pt x="3180" y="1243"/>
                  </a:lnTo>
                  <a:lnTo>
                    <a:pt x="3186" y="1234"/>
                  </a:lnTo>
                  <a:lnTo>
                    <a:pt x="3195" y="1228"/>
                  </a:lnTo>
                  <a:lnTo>
                    <a:pt x="3200" y="1229"/>
                  </a:lnTo>
                  <a:lnTo>
                    <a:pt x="3205" y="1229"/>
                  </a:lnTo>
                  <a:lnTo>
                    <a:pt x="3210" y="1229"/>
                  </a:lnTo>
                  <a:lnTo>
                    <a:pt x="3213" y="1228"/>
                  </a:lnTo>
                  <a:lnTo>
                    <a:pt x="3211" y="1221"/>
                  </a:lnTo>
                  <a:lnTo>
                    <a:pt x="3211" y="1214"/>
                  </a:lnTo>
                  <a:lnTo>
                    <a:pt x="3223" y="1219"/>
                  </a:lnTo>
                  <a:lnTo>
                    <a:pt x="3235" y="1224"/>
                  </a:lnTo>
                  <a:lnTo>
                    <a:pt x="3247" y="1228"/>
                  </a:lnTo>
                  <a:lnTo>
                    <a:pt x="3262" y="1231"/>
                  </a:lnTo>
                  <a:lnTo>
                    <a:pt x="3262" y="1234"/>
                  </a:lnTo>
                  <a:lnTo>
                    <a:pt x="3262" y="1238"/>
                  </a:lnTo>
                  <a:lnTo>
                    <a:pt x="3257" y="1241"/>
                  </a:lnTo>
                  <a:lnTo>
                    <a:pt x="3253" y="1244"/>
                  </a:lnTo>
                  <a:lnTo>
                    <a:pt x="3252" y="1249"/>
                  </a:lnTo>
                  <a:lnTo>
                    <a:pt x="3250" y="1256"/>
                  </a:lnTo>
                  <a:lnTo>
                    <a:pt x="3270" y="1244"/>
                  </a:lnTo>
                  <a:lnTo>
                    <a:pt x="3292" y="1234"/>
                  </a:lnTo>
                  <a:lnTo>
                    <a:pt x="3314" y="1223"/>
                  </a:lnTo>
                  <a:lnTo>
                    <a:pt x="3334" y="1213"/>
                  </a:lnTo>
                  <a:lnTo>
                    <a:pt x="3335" y="1221"/>
                  </a:lnTo>
                  <a:lnTo>
                    <a:pt x="3337" y="1234"/>
                  </a:lnTo>
                  <a:lnTo>
                    <a:pt x="3340" y="1248"/>
                  </a:lnTo>
                  <a:lnTo>
                    <a:pt x="3345" y="1254"/>
                  </a:lnTo>
                  <a:lnTo>
                    <a:pt x="3350" y="1258"/>
                  </a:lnTo>
                  <a:lnTo>
                    <a:pt x="3355" y="1261"/>
                  </a:lnTo>
                  <a:lnTo>
                    <a:pt x="3355" y="1288"/>
                  </a:lnTo>
                  <a:lnTo>
                    <a:pt x="3359" y="1306"/>
                  </a:lnTo>
                  <a:lnTo>
                    <a:pt x="3360" y="1315"/>
                  </a:lnTo>
                  <a:lnTo>
                    <a:pt x="3365" y="1321"/>
                  </a:lnTo>
                  <a:lnTo>
                    <a:pt x="3374" y="1328"/>
                  </a:lnTo>
                  <a:lnTo>
                    <a:pt x="3382" y="1336"/>
                  </a:lnTo>
                  <a:lnTo>
                    <a:pt x="3386" y="1348"/>
                  </a:lnTo>
                  <a:lnTo>
                    <a:pt x="3391" y="1360"/>
                  </a:lnTo>
                  <a:lnTo>
                    <a:pt x="3396" y="1368"/>
                  </a:lnTo>
                  <a:lnTo>
                    <a:pt x="3401" y="1377"/>
                  </a:lnTo>
                  <a:lnTo>
                    <a:pt x="3407" y="1385"/>
                  </a:lnTo>
                  <a:lnTo>
                    <a:pt x="3412" y="1395"/>
                  </a:lnTo>
                  <a:lnTo>
                    <a:pt x="3416" y="1403"/>
                  </a:lnTo>
                  <a:lnTo>
                    <a:pt x="3419" y="1415"/>
                  </a:lnTo>
                  <a:lnTo>
                    <a:pt x="3419" y="1424"/>
                  </a:lnTo>
                  <a:lnTo>
                    <a:pt x="3419" y="1434"/>
                  </a:lnTo>
                  <a:lnTo>
                    <a:pt x="3417" y="1442"/>
                  </a:lnTo>
                  <a:lnTo>
                    <a:pt x="3414" y="1452"/>
                  </a:lnTo>
                  <a:lnTo>
                    <a:pt x="3404" y="1470"/>
                  </a:lnTo>
                  <a:lnTo>
                    <a:pt x="3391" y="1489"/>
                  </a:lnTo>
                  <a:lnTo>
                    <a:pt x="3362" y="1521"/>
                  </a:lnTo>
                  <a:lnTo>
                    <a:pt x="3337" y="1542"/>
                  </a:lnTo>
                  <a:lnTo>
                    <a:pt x="3325" y="1559"/>
                  </a:lnTo>
                  <a:lnTo>
                    <a:pt x="3312" y="1576"/>
                  </a:lnTo>
                  <a:lnTo>
                    <a:pt x="3302" y="1581"/>
                  </a:lnTo>
                  <a:lnTo>
                    <a:pt x="3287" y="1586"/>
                  </a:lnTo>
                  <a:lnTo>
                    <a:pt x="3272" y="1589"/>
                  </a:lnTo>
                  <a:lnTo>
                    <a:pt x="3262" y="1593"/>
                  </a:lnTo>
                  <a:lnTo>
                    <a:pt x="3260" y="1588"/>
                  </a:lnTo>
                  <a:lnTo>
                    <a:pt x="3257" y="1583"/>
                  </a:lnTo>
                  <a:lnTo>
                    <a:pt x="3245" y="1584"/>
                  </a:lnTo>
                  <a:lnTo>
                    <a:pt x="3232" y="1589"/>
                  </a:lnTo>
                  <a:lnTo>
                    <a:pt x="3221" y="1586"/>
                  </a:lnTo>
                  <a:lnTo>
                    <a:pt x="3206" y="1581"/>
                  </a:lnTo>
                  <a:lnTo>
                    <a:pt x="3203" y="1576"/>
                  </a:lnTo>
                  <a:lnTo>
                    <a:pt x="3201" y="1571"/>
                  </a:lnTo>
                  <a:lnTo>
                    <a:pt x="3205" y="1563"/>
                  </a:lnTo>
                  <a:lnTo>
                    <a:pt x="3206" y="1556"/>
                  </a:lnTo>
                  <a:lnTo>
                    <a:pt x="3206" y="1551"/>
                  </a:lnTo>
                  <a:lnTo>
                    <a:pt x="3205" y="1549"/>
                  </a:lnTo>
                  <a:lnTo>
                    <a:pt x="3201" y="1546"/>
                  </a:lnTo>
                  <a:lnTo>
                    <a:pt x="3200" y="1544"/>
                  </a:lnTo>
                  <a:lnTo>
                    <a:pt x="3198" y="1541"/>
                  </a:lnTo>
                  <a:lnTo>
                    <a:pt x="3196" y="1536"/>
                  </a:lnTo>
                  <a:lnTo>
                    <a:pt x="3191" y="1539"/>
                  </a:lnTo>
                  <a:lnTo>
                    <a:pt x="3190" y="1541"/>
                  </a:lnTo>
                  <a:lnTo>
                    <a:pt x="3186" y="1541"/>
                  </a:lnTo>
                  <a:lnTo>
                    <a:pt x="3183" y="1541"/>
                  </a:lnTo>
                  <a:lnTo>
                    <a:pt x="3188" y="1536"/>
                  </a:lnTo>
                  <a:lnTo>
                    <a:pt x="3191" y="1534"/>
                  </a:lnTo>
                  <a:lnTo>
                    <a:pt x="3196" y="1534"/>
                  </a:lnTo>
                  <a:lnTo>
                    <a:pt x="3203" y="1534"/>
                  </a:lnTo>
                  <a:lnTo>
                    <a:pt x="3203" y="1531"/>
                  </a:lnTo>
                  <a:lnTo>
                    <a:pt x="3205" y="1526"/>
                  </a:lnTo>
                  <a:lnTo>
                    <a:pt x="3205" y="1521"/>
                  </a:lnTo>
                  <a:lnTo>
                    <a:pt x="3203" y="1516"/>
                  </a:lnTo>
                  <a:lnTo>
                    <a:pt x="3188" y="1526"/>
                  </a:lnTo>
                  <a:lnTo>
                    <a:pt x="3171" y="1536"/>
                  </a:lnTo>
                  <a:lnTo>
                    <a:pt x="3171" y="1522"/>
                  </a:lnTo>
                  <a:lnTo>
                    <a:pt x="3170" y="1514"/>
                  </a:lnTo>
                  <a:lnTo>
                    <a:pt x="3165" y="1507"/>
                  </a:lnTo>
                  <a:lnTo>
                    <a:pt x="3160" y="1499"/>
                  </a:lnTo>
                  <a:lnTo>
                    <a:pt x="3141" y="1496"/>
                  </a:lnTo>
                  <a:lnTo>
                    <a:pt x="3124" y="1496"/>
                  </a:lnTo>
                  <a:lnTo>
                    <a:pt x="3108" y="1497"/>
                  </a:lnTo>
                  <a:lnTo>
                    <a:pt x="3093" y="1502"/>
                  </a:lnTo>
                  <a:lnTo>
                    <a:pt x="3062" y="1514"/>
                  </a:lnTo>
                  <a:lnTo>
                    <a:pt x="3036" y="1524"/>
                  </a:lnTo>
                  <a:lnTo>
                    <a:pt x="3017" y="1526"/>
                  </a:lnTo>
                  <a:lnTo>
                    <a:pt x="3000" y="1526"/>
                  </a:lnTo>
                  <a:lnTo>
                    <a:pt x="2990" y="1532"/>
                  </a:lnTo>
                  <a:lnTo>
                    <a:pt x="2982" y="1537"/>
                  </a:lnTo>
                  <a:lnTo>
                    <a:pt x="2970" y="1541"/>
                  </a:lnTo>
                  <a:lnTo>
                    <a:pt x="2957" y="1541"/>
                  </a:lnTo>
                  <a:lnTo>
                    <a:pt x="2952" y="1539"/>
                  </a:lnTo>
                  <a:lnTo>
                    <a:pt x="2947" y="1537"/>
                  </a:lnTo>
                  <a:lnTo>
                    <a:pt x="2944" y="1532"/>
                  </a:lnTo>
                  <a:lnTo>
                    <a:pt x="2942" y="1526"/>
                  </a:lnTo>
                  <a:lnTo>
                    <a:pt x="2947" y="1519"/>
                  </a:lnTo>
                  <a:lnTo>
                    <a:pt x="2952" y="1512"/>
                  </a:lnTo>
                  <a:lnTo>
                    <a:pt x="2955" y="1502"/>
                  </a:lnTo>
                  <a:lnTo>
                    <a:pt x="2957" y="1492"/>
                  </a:lnTo>
                  <a:lnTo>
                    <a:pt x="2959" y="1472"/>
                  </a:lnTo>
                  <a:lnTo>
                    <a:pt x="2959" y="1449"/>
                  </a:lnTo>
                  <a:lnTo>
                    <a:pt x="2959" y="1425"/>
                  </a:lnTo>
                  <a:lnTo>
                    <a:pt x="2959" y="1402"/>
                  </a:lnTo>
                  <a:lnTo>
                    <a:pt x="2959" y="1392"/>
                  </a:lnTo>
                  <a:lnTo>
                    <a:pt x="2960" y="1380"/>
                  </a:lnTo>
                  <a:lnTo>
                    <a:pt x="2964" y="1372"/>
                  </a:lnTo>
                  <a:lnTo>
                    <a:pt x="2967" y="1363"/>
                  </a:lnTo>
                  <a:lnTo>
                    <a:pt x="2977" y="1360"/>
                  </a:lnTo>
                  <a:lnTo>
                    <a:pt x="2985" y="1355"/>
                  </a:lnTo>
                  <a:lnTo>
                    <a:pt x="2992" y="1350"/>
                  </a:lnTo>
                  <a:lnTo>
                    <a:pt x="3000" y="1345"/>
                  </a:lnTo>
                  <a:lnTo>
                    <a:pt x="3032" y="1336"/>
                  </a:lnTo>
                  <a:lnTo>
                    <a:pt x="3051" y="1330"/>
                  </a:lnTo>
                  <a:lnTo>
                    <a:pt x="3057" y="1326"/>
                  </a:lnTo>
                  <a:lnTo>
                    <a:pt x="3064" y="1320"/>
                  </a:lnTo>
                  <a:lnTo>
                    <a:pt x="3071" y="1310"/>
                  </a:lnTo>
                  <a:lnTo>
                    <a:pt x="3081" y="1293"/>
                  </a:lnTo>
                  <a:lnTo>
                    <a:pt x="3089" y="1295"/>
                  </a:lnTo>
                  <a:lnTo>
                    <a:pt x="3098" y="1295"/>
                  </a:lnTo>
                  <a:close/>
                  <a:moveTo>
                    <a:pt x="2215" y="1218"/>
                  </a:moveTo>
                  <a:lnTo>
                    <a:pt x="2220" y="1229"/>
                  </a:lnTo>
                  <a:lnTo>
                    <a:pt x="2225" y="1243"/>
                  </a:lnTo>
                  <a:lnTo>
                    <a:pt x="2230" y="1256"/>
                  </a:lnTo>
                  <a:lnTo>
                    <a:pt x="2232" y="1270"/>
                  </a:lnTo>
                  <a:lnTo>
                    <a:pt x="2224" y="1283"/>
                  </a:lnTo>
                  <a:lnTo>
                    <a:pt x="2215" y="1296"/>
                  </a:lnTo>
                  <a:lnTo>
                    <a:pt x="2214" y="1311"/>
                  </a:lnTo>
                  <a:lnTo>
                    <a:pt x="2214" y="1326"/>
                  </a:lnTo>
                  <a:lnTo>
                    <a:pt x="2202" y="1345"/>
                  </a:lnTo>
                  <a:lnTo>
                    <a:pt x="2192" y="1363"/>
                  </a:lnTo>
                  <a:lnTo>
                    <a:pt x="2185" y="1383"/>
                  </a:lnTo>
                  <a:lnTo>
                    <a:pt x="2178" y="1403"/>
                  </a:lnTo>
                  <a:lnTo>
                    <a:pt x="2177" y="1407"/>
                  </a:lnTo>
                  <a:lnTo>
                    <a:pt x="2173" y="1410"/>
                  </a:lnTo>
                  <a:lnTo>
                    <a:pt x="2170" y="1412"/>
                  </a:lnTo>
                  <a:lnTo>
                    <a:pt x="2167" y="1414"/>
                  </a:lnTo>
                  <a:lnTo>
                    <a:pt x="2163" y="1414"/>
                  </a:lnTo>
                  <a:lnTo>
                    <a:pt x="2158" y="1412"/>
                  </a:lnTo>
                  <a:lnTo>
                    <a:pt x="2152" y="1410"/>
                  </a:lnTo>
                  <a:lnTo>
                    <a:pt x="2145" y="1407"/>
                  </a:lnTo>
                  <a:lnTo>
                    <a:pt x="2145" y="1392"/>
                  </a:lnTo>
                  <a:lnTo>
                    <a:pt x="2142" y="1380"/>
                  </a:lnTo>
                  <a:lnTo>
                    <a:pt x="2140" y="1368"/>
                  </a:lnTo>
                  <a:lnTo>
                    <a:pt x="2138" y="1353"/>
                  </a:lnTo>
                  <a:lnTo>
                    <a:pt x="2145" y="1347"/>
                  </a:lnTo>
                  <a:lnTo>
                    <a:pt x="2150" y="1338"/>
                  </a:lnTo>
                  <a:lnTo>
                    <a:pt x="2153" y="1330"/>
                  </a:lnTo>
                  <a:lnTo>
                    <a:pt x="2153" y="1320"/>
                  </a:lnTo>
                  <a:lnTo>
                    <a:pt x="2155" y="1310"/>
                  </a:lnTo>
                  <a:lnTo>
                    <a:pt x="2155" y="1300"/>
                  </a:lnTo>
                  <a:lnTo>
                    <a:pt x="2157" y="1290"/>
                  </a:lnTo>
                  <a:lnTo>
                    <a:pt x="2162" y="1281"/>
                  </a:lnTo>
                  <a:lnTo>
                    <a:pt x="2172" y="1278"/>
                  </a:lnTo>
                  <a:lnTo>
                    <a:pt x="2183" y="1273"/>
                  </a:lnTo>
                  <a:lnTo>
                    <a:pt x="2192" y="1268"/>
                  </a:lnTo>
                  <a:lnTo>
                    <a:pt x="2200" y="1259"/>
                  </a:lnTo>
                  <a:lnTo>
                    <a:pt x="2207" y="1253"/>
                  </a:lnTo>
                  <a:lnTo>
                    <a:pt x="2212" y="1243"/>
                  </a:lnTo>
                  <a:lnTo>
                    <a:pt x="2215" y="1231"/>
                  </a:lnTo>
                  <a:lnTo>
                    <a:pt x="2215" y="1218"/>
                  </a:lnTo>
                  <a:close/>
                  <a:moveTo>
                    <a:pt x="3591" y="1531"/>
                  </a:moveTo>
                  <a:lnTo>
                    <a:pt x="3600" y="1534"/>
                  </a:lnTo>
                  <a:lnTo>
                    <a:pt x="3607" y="1541"/>
                  </a:lnTo>
                  <a:lnTo>
                    <a:pt x="3607" y="1559"/>
                  </a:lnTo>
                  <a:lnTo>
                    <a:pt x="3607" y="1574"/>
                  </a:lnTo>
                  <a:lnTo>
                    <a:pt x="3608" y="1578"/>
                  </a:lnTo>
                  <a:lnTo>
                    <a:pt x="3610" y="1579"/>
                  </a:lnTo>
                  <a:lnTo>
                    <a:pt x="3622" y="1578"/>
                  </a:lnTo>
                  <a:lnTo>
                    <a:pt x="3632" y="1574"/>
                  </a:lnTo>
                  <a:lnTo>
                    <a:pt x="3632" y="1579"/>
                  </a:lnTo>
                  <a:lnTo>
                    <a:pt x="3632" y="1584"/>
                  </a:lnTo>
                  <a:lnTo>
                    <a:pt x="3618" y="1594"/>
                  </a:lnTo>
                  <a:lnTo>
                    <a:pt x="3601" y="1606"/>
                  </a:lnTo>
                  <a:lnTo>
                    <a:pt x="3586" y="1618"/>
                  </a:lnTo>
                  <a:lnTo>
                    <a:pt x="3573" y="1624"/>
                  </a:lnTo>
                  <a:lnTo>
                    <a:pt x="3561" y="1626"/>
                  </a:lnTo>
                  <a:lnTo>
                    <a:pt x="3551" y="1628"/>
                  </a:lnTo>
                  <a:lnTo>
                    <a:pt x="3548" y="1635"/>
                  </a:lnTo>
                  <a:lnTo>
                    <a:pt x="3546" y="1640"/>
                  </a:lnTo>
                  <a:lnTo>
                    <a:pt x="3536" y="1640"/>
                  </a:lnTo>
                  <a:lnTo>
                    <a:pt x="3528" y="1641"/>
                  </a:lnTo>
                  <a:lnTo>
                    <a:pt x="3508" y="1656"/>
                  </a:lnTo>
                  <a:lnTo>
                    <a:pt x="3488" y="1673"/>
                  </a:lnTo>
                  <a:lnTo>
                    <a:pt x="3476" y="1681"/>
                  </a:lnTo>
                  <a:lnTo>
                    <a:pt x="3463" y="1688"/>
                  </a:lnTo>
                  <a:lnTo>
                    <a:pt x="3451" y="1691"/>
                  </a:lnTo>
                  <a:lnTo>
                    <a:pt x="3436" y="1695"/>
                  </a:lnTo>
                  <a:lnTo>
                    <a:pt x="3432" y="1693"/>
                  </a:lnTo>
                  <a:lnTo>
                    <a:pt x="3429" y="1691"/>
                  </a:lnTo>
                  <a:lnTo>
                    <a:pt x="3427" y="1688"/>
                  </a:lnTo>
                  <a:lnTo>
                    <a:pt x="3426" y="1685"/>
                  </a:lnTo>
                  <a:lnTo>
                    <a:pt x="3456" y="1666"/>
                  </a:lnTo>
                  <a:lnTo>
                    <a:pt x="3486" y="1650"/>
                  </a:lnTo>
                  <a:lnTo>
                    <a:pt x="3516" y="1631"/>
                  </a:lnTo>
                  <a:lnTo>
                    <a:pt x="3545" y="1613"/>
                  </a:lnTo>
                  <a:lnTo>
                    <a:pt x="3546" y="1616"/>
                  </a:lnTo>
                  <a:lnTo>
                    <a:pt x="3550" y="1619"/>
                  </a:lnTo>
                  <a:lnTo>
                    <a:pt x="3553" y="1621"/>
                  </a:lnTo>
                  <a:lnTo>
                    <a:pt x="3558" y="1621"/>
                  </a:lnTo>
                  <a:lnTo>
                    <a:pt x="3566" y="1616"/>
                  </a:lnTo>
                  <a:lnTo>
                    <a:pt x="3575" y="1611"/>
                  </a:lnTo>
                  <a:lnTo>
                    <a:pt x="3570" y="1606"/>
                  </a:lnTo>
                  <a:lnTo>
                    <a:pt x="3568" y="1604"/>
                  </a:lnTo>
                  <a:lnTo>
                    <a:pt x="3568" y="1601"/>
                  </a:lnTo>
                  <a:lnTo>
                    <a:pt x="3568" y="1596"/>
                  </a:lnTo>
                  <a:lnTo>
                    <a:pt x="3576" y="1593"/>
                  </a:lnTo>
                  <a:lnTo>
                    <a:pt x="3581" y="1586"/>
                  </a:lnTo>
                  <a:lnTo>
                    <a:pt x="3586" y="1579"/>
                  </a:lnTo>
                  <a:lnTo>
                    <a:pt x="3593" y="1573"/>
                  </a:lnTo>
                  <a:lnTo>
                    <a:pt x="3593" y="1552"/>
                  </a:lnTo>
                  <a:lnTo>
                    <a:pt x="3591" y="1531"/>
                  </a:lnTo>
                  <a:close/>
                  <a:moveTo>
                    <a:pt x="3180" y="1547"/>
                  </a:moveTo>
                  <a:lnTo>
                    <a:pt x="3186" y="1549"/>
                  </a:lnTo>
                  <a:lnTo>
                    <a:pt x="3193" y="1551"/>
                  </a:lnTo>
                  <a:lnTo>
                    <a:pt x="3191" y="1552"/>
                  </a:lnTo>
                  <a:lnTo>
                    <a:pt x="3188" y="1554"/>
                  </a:lnTo>
                  <a:lnTo>
                    <a:pt x="3185" y="1556"/>
                  </a:lnTo>
                  <a:lnTo>
                    <a:pt x="3181" y="1556"/>
                  </a:lnTo>
                  <a:lnTo>
                    <a:pt x="3180" y="1554"/>
                  </a:lnTo>
                  <a:lnTo>
                    <a:pt x="3178" y="1549"/>
                  </a:lnTo>
                  <a:lnTo>
                    <a:pt x="3180" y="1547"/>
                  </a:lnTo>
                  <a:close/>
                  <a:moveTo>
                    <a:pt x="3220" y="1656"/>
                  </a:moveTo>
                  <a:lnTo>
                    <a:pt x="3223" y="1636"/>
                  </a:lnTo>
                  <a:lnTo>
                    <a:pt x="3230" y="1616"/>
                  </a:lnTo>
                  <a:lnTo>
                    <a:pt x="3232" y="1616"/>
                  </a:lnTo>
                  <a:lnTo>
                    <a:pt x="3252" y="1618"/>
                  </a:lnTo>
                  <a:lnTo>
                    <a:pt x="3268" y="1621"/>
                  </a:lnTo>
                  <a:lnTo>
                    <a:pt x="3268" y="1623"/>
                  </a:lnTo>
                  <a:lnTo>
                    <a:pt x="3267" y="1626"/>
                  </a:lnTo>
                  <a:lnTo>
                    <a:pt x="3267" y="1629"/>
                  </a:lnTo>
                  <a:lnTo>
                    <a:pt x="3260" y="1638"/>
                  </a:lnTo>
                  <a:lnTo>
                    <a:pt x="3252" y="1645"/>
                  </a:lnTo>
                  <a:lnTo>
                    <a:pt x="3243" y="1651"/>
                  </a:lnTo>
                  <a:lnTo>
                    <a:pt x="3235" y="1656"/>
                  </a:lnTo>
                  <a:lnTo>
                    <a:pt x="3228" y="1656"/>
                  </a:lnTo>
                  <a:lnTo>
                    <a:pt x="3220" y="1656"/>
                  </a:lnTo>
                  <a:close/>
                </a:path>
              </a:pathLst>
            </a:custGeom>
            <a:solidFill>
              <a:srgbClr val="B5C2CE"/>
            </a:solidFill>
            <a:ln>
              <a:noFill/>
            </a:ln>
            <a:effectLst>
              <a:outerShdw dist="17961" dir="2700000" algn="ctr" rotWithShape="0">
                <a:schemeClr val="bg2"/>
              </a:outerShdw>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Constantia" panose="02030602050306030303" pitchFamily="18" charset="0"/>
                <a:ea typeface="宋体" panose="02010600030101010101" pitchFamily="2" charset="-122"/>
                <a:cs typeface="+mn-cs"/>
              </a:endParaRPr>
            </a:p>
          </p:txBody>
        </p:sp>
        <p:sp>
          <p:nvSpPr>
            <p:cNvPr id="14353" name="椭圆 110"/>
            <p:cNvSpPr/>
            <p:nvPr/>
          </p:nvSpPr>
          <p:spPr>
            <a:xfrm>
              <a:off x="868793" y="3429000"/>
              <a:ext cx="45719" cy="45719"/>
            </a:xfrm>
            <a:prstGeom prst="ellipse">
              <a:avLst/>
            </a:prstGeom>
            <a:solidFill>
              <a:srgbClr val="FF0000"/>
            </a:solidFill>
            <a:ln w="9525" cap="flat" cmpd="sng">
              <a:solidFill>
                <a:srgbClr val="FF0000"/>
              </a:solidFill>
              <a:prstDash val="solid"/>
              <a:headEnd type="none" w="med" len="med"/>
              <a:tailEnd type="none" w="med" len="med"/>
            </a:ln>
          </p:spPr>
          <p:txBody>
            <a:bodyPr/>
            <a:p>
              <a:endParaRPr lang="zh-CN" altLang="en-US" dirty="0">
                <a:latin typeface="Constantia" panose="02030602050306030303" pitchFamily="18" charset="0"/>
              </a:endParaRPr>
            </a:p>
          </p:txBody>
        </p:sp>
        <p:sp>
          <p:nvSpPr>
            <p:cNvPr id="14354" name="矩形 5"/>
            <p:cNvSpPr/>
            <p:nvPr/>
          </p:nvSpPr>
          <p:spPr>
            <a:xfrm>
              <a:off x="960219" y="3368631"/>
              <a:ext cx="487693" cy="142871"/>
            </a:xfrm>
            <a:prstGeom prst="rect">
              <a:avLst/>
            </a:prstGeom>
            <a:noFill/>
            <a:ln w="9525">
              <a:noFill/>
            </a:ln>
          </p:spPr>
          <p:txBody>
            <a:bodyPr lIns="36000" tIns="0" rIns="36000" bIns="0"/>
            <a:p>
              <a:r>
                <a:rPr lang="zh-CN" altLang="en-US" sz="1000" dirty="0">
                  <a:latin typeface="Constantia" panose="02030602050306030303" pitchFamily="18" charset="0"/>
                </a:rPr>
                <a:t>美国</a:t>
              </a:r>
              <a:endParaRPr lang="zh-CN" altLang="en-US" sz="1000" dirty="0">
                <a:latin typeface="Constantia" panose="02030602050306030303" pitchFamily="18" charset="0"/>
              </a:endParaRPr>
            </a:p>
          </p:txBody>
        </p:sp>
      </p:grpSp>
      <p:sp>
        <p:nvSpPr>
          <p:cNvPr id="14349" name="矩形 72"/>
          <p:cNvSpPr/>
          <p:nvPr/>
        </p:nvSpPr>
        <p:spPr>
          <a:xfrm>
            <a:off x="285750" y="3857625"/>
            <a:ext cx="1982788" cy="246063"/>
          </a:xfrm>
          <a:prstGeom prst="rect">
            <a:avLst/>
          </a:prstGeom>
          <a:noFill/>
          <a:ln w="9525">
            <a:noFill/>
          </a:ln>
        </p:spPr>
        <p:txBody>
          <a:bodyPr>
            <a:spAutoFit/>
          </a:bodyPr>
          <a:p>
            <a:r>
              <a:rPr lang="zh-CN" altLang="en-US" sz="1000" b="1" dirty="0">
                <a:latin typeface="Constantia" panose="02030602050306030303" pitchFamily="18" charset="0"/>
              </a:rPr>
              <a:t>加州，海沃德（</a:t>
            </a:r>
            <a:r>
              <a:rPr lang="en-US" altLang="zh-CN" sz="1000" b="1" dirty="0">
                <a:latin typeface="Constantia" panose="02030602050306030303" pitchFamily="18" charset="0"/>
              </a:rPr>
              <a:t>Hayward）</a:t>
            </a:r>
            <a:endParaRPr lang="zh-CN" altLang="en-US" sz="1000" b="1" dirty="0">
              <a:latin typeface="Constantia" panose="02030602050306030303" pitchFamily="18" charset="0"/>
            </a:endParaRPr>
          </a:p>
        </p:txBody>
      </p:sp>
      <p:sp>
        <p:nvSpPr>
          <p:cNvPr id="74" name="五角星 73"/>
          <p:cNvSpPr/>
          <p:nvPr/>
        </p:nvSpPr>
        <p:spPr bwMode="auto">
          <a:xfrm>
            <a:off x="1571625" y="2714625"/>
            <a:ext cx="68263" cy="82550"/>
          </a:xfrm>
          <a:prstGeom prst="star5">
            <a:avLst/>
          </a:prstGeom>
          <a:solidFill>
            <a:srgbClr val="00FF00"/>
          </a:solidFill>
          <a:ln w="9525" cap="flat" cmpd="sng" algn="ctr">
            <a:solidFill>
              <a:srgbClr val="00FF00"/>
            </a:soli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4351" name="矩形 5"/>
          <p:cNvSpPr/>
          <p:nvPr/>
        </p:nvSpPr>
        <p:spPr>
          <a:xfrm>
            <a:off x="1748155" y="2643505"/>
            <a:ext cx="895350" cy="150495"/>
          </a:xfrm>
          <a:prstGeom prst="rect">
            <a:avLst/>
          </a:prstGeom>
          <a:noFill/>
          <a:ln w="9525">
            <a:noFill/>
          </a:ln>
        </p:spPr>
        <p:txBody>
          <a:bodyPr lIns="36000" tIns="0" rIns="36000" bIns="0"/>
          <a:p>
            <a:r>
              <a:rPr lang="zh-CN" altLang="en-US" sz="1400" dirty="0">
                <a:latin typeface="Constantia" panose="02030602050306030303" pitchFamily="18" charset="0"/>
              </a:rPr>
              <a:t>生产基地</a:t>
            </a:r>
            <a:endParaRPr lang="zh-CN" altLang="en-US" sz="1400" dirty="0">
              <a:latin typeface="Constantia" panose="02030602050306030303" pitchFamily="18" charset="0"/>
            </a:endParaRPr>
          </a:p>
        </p:txBody>
      </p:sp>
      <p:sp>
        <p:nvSpPr>
          <p:cNvPr id="2" name="五角星 1"/>
          <p:cNvSpPr/>
          <p:nvPr/>
        </p:nvSpPr>
        <p:spPr bwMode="auto">
          <a:xfrm>
            <a:off x="7607618" y="5082224"/>
            <a:ext cx="68262" cy="82550"/>
          </a:xfrm>
          <a:prstGeom prst="star5">
            <a:avLst/>
          </a:prstGeom>
          <a:solidFill>
            <a:srgbClr val="00FF00"/>
          </a:solidFill>
          <a:ln w="9525" cap="flat" cmpd="sng" algn="ctr">
            <a:solidFill>
              <a:srgbClr val="00FF00"/>
            </a:solidFill>
            <a:prstDash val="solid"/>
            <a:round/>
            <a:headEnd type="none" w="med" len="med"/>
            <a:tailEnd type="none" w="med" len="med"/>
          </a:ln>
          <a:effectLst/>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5362" name="组合 8"/>
          <p:cNvGrpSpPr/>
          <p:nvPr/>
        </p:nvGrpSpPr>
        <p:grpSpPr>
          <a:xfrm>
            <a:off x="0" y="214313"/>
            <a:ext cx="9144000" cy="6442075"/>
            <a:chOff x="0" y="214290"/>
            <a:chExt cx="9144000" cy="6441934"/>
          </a:xfrm>
        </p:grpSpPr>
        <p:sp>
          <p:nvSpPr>
            <p:cNvPr id="11" name="矩形 11"/>
            <p:cNvSpPr>
              <a:spLocks noChangeArrowheads="1"/>
            </p:cNvSpPr>
            <p:nvPr/>
          </p:nvSpPr>
          <p:spPr bwMode="auto">
            <a:xfrm>
              <a:off x="0" y="6286520"/>
              <a:ext cx="9144000" cy="3697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rPr>
                <a:t>品质至上 追求卓越 持续提供客户满意的产品及服务</a:t>
              </a:r>
              <a:endPar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endParaRPr>
            </a:p>
          </p:txBody>
        </p:sp>
        <p:pic>
          <p:nvPicPr>
            <p:cNvPr id="15367" name="Picture 3" descr="C:\Documents and Settings\Administrator\桌面\LOGO.gif"/>
            <p:cNvPicPr>
              <a:picLocks noChangeAspect="1"/>
            </p:cNvPicPr>
            <p:nvPr/>
          </p:nvPicPr>
          <p:blipFill>
            <a:blip r:embed="rId2"/>
            <a:stretch>
              <a:fillRect/>
            </a:stretch>
          </p:blipFill>
          <p:spPr>
            <a:xfrm>
              <a:off x="285720" y="214290"/>
              <a:ext cx="2158111" cy="642942"/>
            </a:xfrm>
            <a:prstGeom prst="rect">
              <a:avLst/>
            </a:prstGeom>
            <a:noFill/>
            <a:ln w="9525">
              <a:noFill/>
            </a:ln>
          </p:spPr>
        </p:pic>
      </p:grpSp>
      <p:sp>
        <p:nvSpPr>
          <p:cNvPr id="53" name="矩形 52"/>
          <p:cNvSpPr/>
          <p:nvPr/>
        </p:nvSpPr>
        <p:spPr>
          <a:xfrm>
            <a:off x="2643188" y="344488"/>
            <a:ext cx="6500813" cy="584200"/>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Constantia" panose="02030602050306030303" pitchFamily="18" charset="0"/>
                <a:ea typeface="宋体" panose="02010600030101010101" pitchFamily="2" charset="-122"/>
                <a:cs typeface="+mn-cs"/>
              </a:rPr>
              <a:t>经营收入的快速增长</a:t>
            </a:r>
            <a:endParaRPr kumimoji="0" lang="en-US" altLang="zh-CN" sz="3200" b="0"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Constantia" panose="02030602050306030303" pitchFamily="18" charset="0"/>
              <a:ea typeface="宋体" panose="02010600030101010101" pitchFamily="2" charset="-122"/>
              <a:cs typeface="+mn-cs"/>
            </a:endParaRPr>
          </a:p>
        </p:txBody>
      </p:sp>
      <p:sp>
        <p:nvSpPr>
          <p:cNvPr id="34" name="矩形 33"/>
          <p:cNvSpPr/>
          <p:nvPr/>
        </p:nvSpPr>
        <p:spPr>
          <a:xfrm>
            <a:off x="500063" y="1139825"/>
            <a:ext cx="5715000" cy="645160"/>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defRPr/>
            </a:pPr>
            <a:r>
              <a:rPr kumimoji="0" lang="en-US" altLang="zh-CN" sz="1800" b="0" i="0" u="none" strike="noStrike" kern="1200" cap="none" spc="0" normalizeH="0" baseline="0" noProof="0" dirty="0">
                <a:ln>
                  <a:noFill/>
                </a:ln>
                <a:solidFill>
                  <a:srgbClr val="000000"/>
                </a:solidFill>
                <a:effectLst/>
                <a:uLnTx/>
                <a:uFillTx/>
                <a:latin typeface="+mn-ea"/>
                <a:ea typeface="+mn-ea"/>
                <a:cs typeface="Arial" panose="020B0604020202020204" pitchFamily="34" charset="0"/>
              </a:rPr>
              <a:t>2019</a:t>
            </a:r>
            <a:r>
              <a:rPr kumimoji="0" lang="zh-CN" altLang="en-US" sz="1800" b="0" i="0" u="none" strike="noStrike" kern="1200" cap="none" spc="0" normalizeH="0" baseline="0" noProof="0" dirty="0">
                <a:ln>
                  <a:noFill/>
                </a:ln>
                <a:solidFill>
                  <a:srgbClr val="000000"/>
                </a:solidFill>
                <a:effectLst/>
                <a:uLnTx/>
                <a:uFillTx/>
                <a:latin typeface="+mn-ea"/>
                <a:ea typeface="+mn-ea"/>
                <a:cs typeface="Arial" panose="020B0604020202020204" pitchFamily="34" charset="0"/>
              </a:rPr>
              <a:t>年</a:t>
            </a:r>
            <a:r>
              <a:rPr kumimoji="0" lang="zh-CN" altLang="en-US" sz="1800" b="0" i="0" u="none" strike="noStrike" kern="1200" cap="none" spc="0" normalizeH="0" baseline="0" noProof="0" dirty="0">
                <a:ln>
                  <a:noFill/>
                </a:ln>
                <a:solidFill>
                  <a:srgbClr val="000000"/>
                </a:solidFill>
                <a:effectLst/>
                <a:uLnTx/>
                <a:uFillTx/>
                <a:latin typeface="Constantia" panose="02030602050306030303" pitchFamily="18" charset="0"/>
                <a:ea typeface="宋体" panose="02010600030101010101" pitchFamily="2" charset="-122"/>
                <a:cs typeface="Arial" panose="020B0604020202020204" pitchFamily="34" charset="0"/>
              </a:rPr>
              <a:t>总营业收入约</a:t>
            </a:r>
            <a:r>
              <a:rPr kumimoji="0" lang="en-US" altLang="zh-CN" sz="1800" b="0" i="0" u="none" strike="noStrike" kern="1200" cap="none" spc="0" normalizeH="0" baseline="0" noProof="0" dirty="0">
                <a:ln>
                  <a:noFill/>
                </a:ln>
                <a:solidFill>
                  <a:srgbClr val="000000"/>
                </a:solidFill>
                <a:effectLst/>
                <a:uLnTx/>
                <a:uFillTx/>
                <a:latin typeface="+mn-ea"/>
                <a:ea typeface="+mn-ea"/>
                <a:cs typeface="Arial" panose="020B0604020202020204" pitchFamily="34" charset="0"/>
              </a:rPr>
              <a:t>3.2</a:t>
            </a:r>
            <a:r>
              <a:rPr kumimoji="0" lang="zh-CN" altLang="en-US" sz="1800" b="0" i="0" u="none" strike="noStrike" kern="1200" cap="none" spc="0" normalizeH="0" baseline="0" noProof="0" dirty="0">
                <a:ln>
                  <a:noFill/>
                </a:ln>
                <a:solidFill>
                  <a:srgbClr val="000000"/>
                </a:solidFill>
                <a:effectLst/>
                <a:uLnTx/>
                <a:uFillTx/>
                <a:latin typeface="+mn-ea"/>
                <a:ea typeface="+mn-ea"/>
                <a:cs typeface="Arial" panose="020B0604020202020204" pitchFamily="34" charset="0"/>
              </a:rPr>
              <a:t>亿元</a:t>
            </a:r>
            <a:r>
              <a:rPr kumimoji="0" lang="zh-CN" altLang="en-US" sz="1800" b="0" i="0" u="none" strike="noStrike" kern="1200" cap="none" spc="0" normalizeH="0" baseline="0" noProof="0" dirty="0">
                <a:ln>
                  <a:noFill/>
                </a:ln>
                <a:solidFill>
                  <a:srgbClr val="000000"/>
                </a:solidFill>
                <a:effectLst/>
                <a:uLnTx/>
                <a:uFillTx/>
                <a:latin typeface="Constantia" panose="02030602050306030303" pitchFamily="18" charset="0"/>
                <a:ea typeface="宋体" panose="02010600030101010101" pitchFamily="2" charset="-122"/>
                <a:cs typeface="Arial" panose="020B0604020202020204" pitchFamily="34" charset="0"/>
              </a:rPr>
              <a:t>；</a:t>
            </a:r>
            <a:endParaRPr kumimoji="0" lang="en-US" altLang="zh-CN" sz="1800" b="0" i="0" u="none" strike="noStrike" kern="1200" cap="none" spc="0" normalizeH="0" baseline="0" noProof="0" dirty="0">
              <a:ln>
                <a:noFill/>
              </a:ln>
              <a:solidFill>
                <a:srgbClr val="000000"/>
              </a:solidFill>
              <a:effectLst/>
              <a:uLnTx/>
              <a:uFillTx/>
              <a:latin typeface="Constantia" panose="02030602050306030303" pitchFamily="18" charset="0"/>
              <a:ea typeface="宋体" panose="02010600030101010101" pitchFamily="2" charset="-122"/>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defRPr/>
            </a:pPr>
            <a:r>
              <a:rPr kumimoji="0" lang="zh-CN" altLang="en-US" sz="1800" b="0" i="0" u="none" strike="noStrike" kern="1200" cap="none" spc="0" normalizeH="0" baseline="0" noProof="0" dirty="0">
                <a:ln>
                  <a:noFill/>
                </a:ln>
                <a:solidFill>
                  <a:srgbClr val="000000"/>
                </a:solidFill>
                <a:effectLst/>
                <a:uLnTx/>
                <a:uFillTx/>
                <a:latin typeface="Constantia" panose="02030602050306030303" pitchFamily="18" charset="0"/>
                <a:ea typeface="宋体" panose="02010600030101010101" pitchFamily="2" charset="-122"/>
                <a:cs typeface="Arial" panose="020B0604020202020204" pitchFamily="34" charset="0"/>
              </a:rPr>
              <a:t>战略集中后新的客户群体选择。</a:t>
            </a:r>
            <a:r>
              <a:rPr kumimoji="0" lang="en-US" altLang="zh-TW" sz="1800" b="0" i="0" u="none" strike="noStrike" kern="1200" cap="none" spc="0" normalizeH="0" baseline="0" noProof="0" dirty="0">
                <a:ln>
                  <a:noFill/>
                </a:ln>
                <a:solidFill>
                  <a:srgbClr val="000000"/>
                </a:solidFill>
                <a:effectLst/>
                <a:uLnTx/>
                <a:uFillTx/>
                <a:latin typeface="Constantia" panose="02030602050306030303" pitchFamily="18" charset="0"/>
                <a:ea typeface="宋体" panose="02010600030101010101" pitchFamily="2" charset="-122"/>
                <a:cs typeface="Arial" panose="020B0604020202020204" pitchFamily="34" charset="0"/>
              </a:rPr>
              <a:t>  </a:t>
            </a:r>
            <a:endParaRPr kumimoji="0" lang="en-US" altLang="zh-TW" sz="1800" b="0" i="0" u="none" strike="noStrike" kern="1200" cap="none" spc="0" normalizeH="0" baseline="0" noProof="0" dirty="0">
              <a:ln>
                <a:noFill/>
              </a:ln>
              <a:solidFill>
                <a:schemeClr val="accent1">
                  <a:lumMod val="50000"/>
                </a:schemeClr>
              </a:solidFill>
              <a:effectLst/>
              <a:uLnTx/>
              <a:uFillTx/>
              <a:latin typeface="Constantia" panose="02030602050306030303" pitchFamily="18" charset="0"/>
              <a:ea typeface="宋体" panose="02010600030101010101" pitchFamily="2" charset="-122"/>
              <a:cs typeface="Arial" panose="020B0604020202020204" pitchFamily="34" charset="0"/>
            </a:endParaRPr>
          </a:p>
        </p:txBody>
      </p:sp>
      <p:graphicFrame>
        <p:nvGraphicFramePr>
          <p:cNvPr id="2" name="图表 1"/>
          <p:cNvGraphicFramePr/>
          <p:nvPr/>
        </p:nvGraphicFramePr>
        <p:xfrm>
          <a:off x="717550" y="1943735"/>
          <a:ext cx="7297420" cy="3825875"/>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6386" name="组合 8"/>
          <p:cNvGrpSpPr/>
          <p:nvPr/>
        </p:nvGrpSpPr>
        <p:grpSpPr>
          <a:xfrm>
            <a:off x="0" y="214313"/>
            <a:ext cx="9144000" cy="6442075"/>
            <a:chOff x="0" y="214290"/>
            <a:chExt cx="9144000" cy="6441934"/>
          </a:xfrm>
        </p:grpSpPr>
        <p:sp>
          <p:nvSpPr>
            <p:cNvPr id="11" name="矩形 11"/>
            <p:cNvSpPr>
              <a:spLocks noChangeArrowheads="1"/>
            </p:cNvSpPr>
            <p:nvPr/>
          </p:nvSpPr>
          <p:spPr bwMode="auto">
            <a:xfrm>
              <a:off x="0" y="6286520"/>
              <a:ext cx="9144000" cy="3697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rPr>
                <a:t>品质至上 追求卓越 持续提供客户满意的产品及服务</a:t>
              </a:r>
              <a:endPar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endParaRPr>
            </a:p>
          </p:txBody>
        </p:sp>
        <p:pic>
          <p:nvPicPr>
            <p:cNvPr id="16406" name="Picture 3" descr="C:\Documents and Settings\Administrator\桌面\LOGO.gif"/>
            <p:cNvPicPr>
              <a:picLocks noChangeAspect="1"/>
            </p:cNvPicPr>
            <p:nvPr/>
          </p:nvPicPr>
          <p:blipFill>
            <a:blip r:embed="rId1"/>
            <a:stretch>
              <a:fillRect/>
            </a:stretch>
          </p:blipFill>
          <p:spPr>
            <a:xfrm>
              <a:off x="285720" y="214290"/>
              <a:ext cx="2158111" cy="642942"/>
            </a:xfrm>
            <a:prstGeom prst="rect">
              <a:avLst/>
            </a:prstGeom>
            <a:noFill/>
            <a:ln w="9525">
              <a:noFill/>
            </a:ln>
          </p:spPr>
        </p:pic>
      </p:grpSp>
      <p:sp>
        <p:nvSpPr>
          <p:cNvPr id="53" name="矩形 52"/>
          <p:cNvSpPr/>
          <p:nvPr/>
        </p:nvSpPr>
        <p:spPr>
          <a:xfrm>
            <a:off x="2643188" y="344488"/>
            <a:ext cx="6500813" cy="584200"/>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Constantia" panose="02030602050306030303" pitchFamily="18" charset="0"/>
                <a:ea typeface="宋体" panose="02010600030101010101" pitchFamily="2" charset="-122"/>
                <a:cs typeface="+mn-cs"/>
              </a:rPr>
              <a:t>主要品牌客户群</a:t>
            </a:r>
            <a:endParaRPr kumimoji="0" lang="en-US" altLang="zh-CN" sz="3200" b="0"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Constantia" panose="02030602050306030303" pitchFamily="18" charset="0"/>
              <a:ea typeface="宋体" panose="02010600030101010101" pitchFamily="2" charset="-122"/>
              <a:cs typeface="+mn-cs"/>
            </a:endParaRPr>
          </a:p>
        </p:txBody>
      </p:sp>
      <p:pic>
        <p:nvPicPr>
          <p:cNvPr id="16388" name="Picture 16"/>
          <p:cNvPicPr>
            <a:picLocks noChangeAspect="1"/>
          </p:cNvPicPr>
          <p:nvPr/>
        </p:nvPicPr>
        <p:blipFill>
          <a:blip r:embed="rId2"/>
          <a:stretch>
            <a:fillRect/>
          </a:stretch>
        </p:blipFill>
        <p:spPr>
          <a:xfrm>
            <a:off x="285750" y="3357563"/>
            <a:ext cx="2000250" cy="576262"/>
          </a:xfrm>
          <a:prstGeom prst="rect">
            <a:avLst/>
          </a:prstGeom>
          <a:noFill/>
          <a:ln w="9525">
            <a:noFill/>
          </a:ln>
        </p:spPr>
      </p:pic>
      <p:pic>
        <p:nvPicPr>
          <p:cNvPr id="16389" name="图片 38935" descr="美的"/>
          <p:cNvPicPr>
            <a:picLocks noChangeAspect="1"/>
          </p:cNvPicPr>
          <p:nvPr/>
        </p:nvPicPr>
        <p:blipFill>
          <a:blip r:embed="rId3"/>
          <a:stretch>
            <a:fillRect/>
          </a:stretch>
        </p:blipFill>
        <p:spPr>
          <a:xfrm>
            <a:off x="2000250" y="2286000"/>
            <a:ext cx="2243138" cy="677863"/>
          </a:xfrm>
          <a:prstGeom prst="rect">
            <a:avLst/>
          </a:prstGeom>
          <a:noFill/>
          <a:ln w="9525">
            <a:noFill/>
          </a:ln>
        </p:spPr>
      </p:pic>
      <p:pic>
        <p:nvPicPr>
          <p:cNvPr id="16390" name="Picture 16"/>
          <p:cNvPicPr>
            <a:picLocks noChangeAspect="1"/>
          </p:cNvPicPr>
          <p:nvPr/>
        </p:nvPicPr>
        <p:blipFill>
          <a:blip r:embed="rId4"/>
          <a:stretch>
            <a:fillRect/>
          </a:stretch>
        </p:blipFill>
        <p:spPr>
          <a:xfrm>
            <a:off x="2342833" y="3076258"/>
            <a:ext cx="1857375" cy="785812"/>
          </a:xfrm>
          <a:prstGeom prst="rect">
            <a:avLst/>
          </a:prstGeom>
          <a:noFill/>
          <a:ln w="9525">
            <a:noFill/>
          </a:ln>
        </p:spPr>
      </p:pic>
      <p:pic>
        <p:nvPicPr>
          <p:cNvPr id="16391" name="Picture 22" descr="http://www.vatti.com.cn/Public/Home/images/logo2.png"/>
          <p:cNvPicPr>
            <a:picLocks noChangeAspect="1"/>
          </p:cNvPicPr>
          <p:nvPr/>
        </p:nvPicPr>
        <p:blipFill>
          <a:blip r:embed="rId5"/>
          <a:stretch>
            <a:fillRect/>
          </a:stretch>
        </p:blipFill>
        <p:spPr>
          <a:xfrm>
            <a:off x="357188" y="4071620"/>
            <a:ext cx="2197100" cy="1296988"/>
          </a:xfrm>
          <a:prstGeom prst="rect">
            <a:avLst/>
          </a:prstGeom>
          <a:noFill/>
          <a:ln w="9525">
            <a:noFill/>
          </a:ln>
        </p:spPr>
      </p:pic>
      <p:pic>
        <p:nvPicPr>
          <p:cNvPr id="16393" name="图片 38932" descr="TCL"/>
          <p:cNvPicPr>
            <a:picLocks noChangeAspect="1"/>
          </p:cNvPicPr>
          <p:nvPr/>
        </p:nvPicPr>
        <p:blipFill>
          <a:blip r:embed="rId6"/>
          <a:stretch>
            <a:fillRect/>
          </a:stretch>
        </p:blipFill>
        <p:spPr>
          <a:xfrm>
            <a:off x="2643188" y="3999865"/>
            <a:ext cx="1557337" cy="1189038"/>
          </a:xfrm>
          <a:prstGeom prst="rect">
            <a:avLst/>
          </a:prstGeom>
          <a:noFill/>
          <a:ln w="9525">
            <a:noFill/>
          </a:ln>
        </p:spPr>
      </p:pic>
      <p:pic>
        <p:nvPicPr>
          <p:cNvPr id="16394" name="Picture 3"/>
          <p:cNvPicPr>
            <a:picLocks noChangeAspect="1"/>
          </p:cNvPicPr>
          <p:nvPr/>
        </p:nvPicPr>
        <p:blipFill>
          <a:blip r:embed="rId7"/>
          <a:stretch>
            <a:fillRect/>
          </a:stretch>
        </p:blipFill>
        <p:spPr>
          <a:xfrm>
            <a:off x="642938" y="2357120"/>
            <a:ext cx="1143000" cy="647700"/>
          </a:xfrm>
          <a:prstGeom prst="rect">
            <a:avLst/>
          </a:prstGeom>
          <a:noFill/>
          <a:ln w="9525">
            <a:noFill/>
          </a:ln>
        </p:spPr>
      </p:pic>
      <p:sp>
        <p:nvSpPr>
          <p:cNvPr id="16" name="矩形 15"/>
          <p:cNvSpPr/>
          <p:nvPr/>
        </p:nvSpPr>
        <p:spPr>
          <a:xfrm>
            <a:off x="214313" y="2214563"/>
            <a:ext cx="4071938" cy="40005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6396" name="TextBox 16"/>
          <p:cNvSpPr txBox="1"/>
          <p:nvPr/>
        </p:nvSpPr>
        <p:spPr>
          <a:xfrm>
            <a:off x="1571625" y="1785938"/>
            <a:ext cx="1500188" cy="369887"/>
          </a:xfrm>
          <a:prstGeom prst="rect">
            <a:avLst/>
          </a:prstGeom>
          <a:noFill/>
          <a:ln w="9525">
            <a:noFill/>
          </a:ln>
        </p:spPr>
        <p:txBody>
          <a:bodyPr>
            <a:spAutoFit/>
          </a:bodyPr>
          <a:p>
            <a:r>
              <a:rPr lang="zh-CN" altLang="en-US" b="1" dirty="0">
                <a:latin typeface="Constantia" panose="02030602050306030303" pitchFamily="18" charset="0"/>
              </a:rPr>
              <a:t>家电领域</a:t>
            </a:r>
            <a:endParaRPr lang="zh-CN" altLang="en-US" b="1" dirty="0">
              <a:latin typeface="Constantia" panose="02030602050306030303" pitchFamily="18" charset="0"/>
            </a:endParaRPr>
          </a:p>
        </p:txBody>
      </p:sp>
      <p:sp>
        <p:nvSpPr>
          <p:cNvPr id="18" name="矩形 17"/>
          <p:cNvSpPr/>
          <p:nvPr/>
        </p:nvSpPr>
        <p:spPr>
          <a:xfrm>
            <a:off x="4929188" y="2214563"/>
            <a:ext cx="4071938" cy="40005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6398" name="TextBox 18"/>
          <p:cNvSpPr txBox="1"/>
          <p:nvPr/>
        </p:nvSpPr>
        <p:spPr>
          <a:xfrm>
            <a:off x="6143625" y="1785938"/>
            <a:ext cx="1500188" cy="369887"/>
          </a:xfrm>
          <a:prstGeom prst="rect">
            <a:avLst/>
          </a:prstGeom>
          <a:noFill/>
          <a:ln w="9525">
            <a:noFill/>
          </a:ln>
        </p:spPr>
        <p:txBody>
          <a:bodyPr>
            <a:spAutoFit/>
          </a:bodyPr>
          <a:p>
            <a:r>
              <a:rPr lang="zh-CN" altLang="en-US" b="1" dirty="0">
                <a:latin typeface="Constantia" panose="02030602050306030303" pitchFamily="18" charset="0"/>
              </a:rPr>
              <a:t>通讯领域</a:t>
            </a:r>
            <a:endParaRPr lang="zh-CN" altLang="en-US" b="1" dirty="0">
              <a:latin typeface="Constantia" panose="02030602050306030303" pitchFamily="18" charset="0"/>
            </a:endParaRPr>
          </a:p>
        </p:txBody>
      </p:sp>
      <p:pic>
        <p:nvPicPr>
          <p:cNvPr id="16399" name="Picture 2" descr="D:\JCDocs\DLfiles\TP-Link.png"/>
          <p:cNvPicPr>
            <a:picLocks noChangeAspect="1"/>
          </p:cNvPicPr>
          <p:nvPr/>
        </p:nvPicPr>
        <p:blipFill>
          <a:blip r:embed="rId8"/>
          <a:stretch>
            <a:fillRect/>
          </a:stretch>
        </p:blipFill>
        <p:spPr>
          <a:xfrm>
            <a:off x="5143500" y="2500313"/>
            <a:ext cx="2928938" cy="455612"/>
          </a:xfrm>
          <a:prstGeom prst="rect">
            <a:avLst/>
          </a:prstGeom>
          <a:noFill/>
          <a:ln w="9525">
            <a:noFill/>
          </a:ln>
        </p:spPr>
      </p:pic>
      <p:pic>
        <p:nvPicPr>
          <p:cNvPr id="16400" name="图片 2" descr="未标题1"/>
          <p:cNvPicPr>
            <a:picLocks noRot="1" noChangeAspect="1"/>
          </p:cNvPicPr>
          <p:nvPr/>
        </p:nvPicPr>
        <p:blipFill>
          <a:blip r:embed="rId9"/>
          <a:stretch>
            <a:fillRect/>
          </a:stretch>
        </p:blipFill>
        <p:spPr>
          <a:xfrm>
            <a:off x="6454775" y="2992438"/>
            <a:ext cx="2260600" cy="865187"/>
          </a:xfrm>
          <a:prstGeom prst="rect">
            <a:avLst/>
          </a:prstGeom>
          <a:noFill/>
          <a:ln w="9525">
            <a:noFill/>
          </a:ln>
        </p:spPr>
      </p:pic>
      <p:pic>
        <p:nvPicPr>
          <p:cNvPr id="16401" name="图片 47"/>
          <p:cNvPicPr>
            <a:picLocks noChangeAspect="1"/>
          </p:cNvPicPr>
          <p:nvPr/>
        </p:nvPicPr>
        <p:blipFill>
          <a:blip r:embed="rId10"/>
          <a:stretch>
            <a:fillRect/>
          </a:stretch>
        </p:blipFill>
        <p:spPr>
          <a:xfrm>
            <a:off x="6357938" y="4500563"/>
            <a:ext cx="2565400" cy="936625"/>
          </a:xfrm>
          <a:prstGeom prst="rect">
            <a:avLst/>
          </a:prstGeom>
          <a:noFill/>
          <a:ln w="9525">
            <a:noFill/>
          </a:ln>
        </p:spPr>
      </p:pic>
      <p:pic>
        <p:nvPicPr>
          <p:cNvPr id="16402" name="Picture 1" descr="D:\JCDocs\DLfiles\海信宽带.png"/>
          <p:cNvPicPr>
            <a:picLocks noChangeAspect="1"/>
          </p:cNvPicPr>
          <p:nvPr/>
        </p:nvPicPr>
        <p:blipFill>
          <a:blip r:embed="rId11"/>
          <a:stretch>
            <a:fillRect/>
          </a:stretch>
        </p:blipFill>
        <p:spPr>
          <a:xfrm>
            <a:off x="5286375" y="5203825"/>
            <a:ext cx="3090863" cy="1368425"/>
          </a:xfrm>
          <a:prstGeom prst="rect">
            <a:avLst/>
          </a:prstGeom>
          <a:noFill/>
          <a:ln w="9525">
            <a:noFill/>
          </a:ln>
        </p:spPr>
      </p:pic>
      <p:pic>
        <p:nvPicPr>
          <p:cNvPr id="16403" name="Picture 4"/>
          <p:cNvPicPr>
            <a:picLocks noChangeAspect="1"/>
          </p:cNvPicPr>
          <p:nvPr/>
        </p:nvPicPr>
        <p:blipFill>
          <a:blip r:embed="rId12"/>
          <a:stretch>
            <a:fillRect/>
          </a:stretch>
        </p:blipFill>
        <p:spPr>
          <a:xfrm>
            <a:off x="5143500" y="3714750"/>
            <a:ext cx="1598613" cy="785813"/>
          </a:xfrm>
          <a:prstGeom prst="rect">
            <a:avLst/>
          </a:prstGeom>
          <a:noFill/>
          <a:ln w="9525">
            <a:noFill/>
          </a:ln>
        </p:spPr>
      </p:pic>
      <p:sp>
        <p:nvSpPr>
          <p:cNvPr id="16404" name="標題 1"/>
          <p:cNvSpPr txBox="1"/>
          <p:nvPr/>
        </p:nvSpPr>
        <p:spPr>
          <a:xfrm>
            <a:off x="468313" y="989013"/>
            <a:ext cx="7718425" cy="654050"/>
          </a:xfrm>
          <a:prstGeom prst="rect">
            <a:avLst/>
          </a:prstGeom>
          <a:noFill/>
          <a:ln w="9525">
            <a:noFill/>
          </a:ln>
        </p:spPr>
        <p:txBody>
          <a:bodyPr/>
          <a:p>
            <a:pPr marL="285750" indent="-285750">
              <a:buChar char="•"/>
            </a:pPr>
            <a:r>
              <a:rPr lang="zh-CN" altLang="en-US" dirty="0">
                <a:solidFill>
                  <a:srgbClr val="000000"/>
                </a:solidFill>
                <a:latin typeface="Arial" panose="020B0604020202020204" pitchFamily="34" charset="0"/>
                <a:cs typeface="Arial" panose="020B0604020202020204" pitchFamily="34" charset="0"/>
              </a:rPr>
              <a:t>翔光光电拥有众多品牌客户群；</a:t>
            </a:r>
            <a:endParaRPr lang="en-US" altLang="zh-CN" dirty="0">
              <a:solidFill>
                <a:srgbClr val="000000"/>
              </a:solidFill>
              <a:latin typeface="Arial" panose="020B0604020202020204" pitchFamily="34" charset="0"/>
              <a:cs typeface="Arial" panose="020B0604020202020204" pitchFamily="34" charset="0"/>
            </a:endParaRPr>
          </a:p>
          <a:p>
            <a:pPr marL="285750" indent="-285750">
              <a:buChar char="•"/>
            </a:pPr>
            <a:r>
              <a:rPr lang="zh-CN" altLang="en-US" dirty="0">
                <a:solidFill>
                  <a:srgbClr val="000000"/>
                </a:solidFill>
                <a:latin typeface="Arial" panose="020B0604020202020204" pitchFamily="34" charset="0"/>
                <a:cs typeface="Arial" panose="020B0604020202020204" pitchFamily="34" charset="0"/>
              </a:rPr>
              <a:t>是</a:t>
            </a:r>
            <a:r>
              <a:rPr lang="en-US" altLang="zh-CN" dirty="0">
                <a:solidFill>
                  <a:srgbClr val="000000"/>
                </a:solidFill>
                <a:latin typeface="Arial" panose="020B0604020202020204" pitchFamily="34" charset="0"/>
                <a:cs typeface="Arial" panose="020B0604020202020204" pitchFamily="34" charset="0"/>
              </a:rPr>
              <a:t>LED</a:t>
            </a:r>
            <a:r>
              <a:rPr lang="zh-CN" altLang="en-US" dirty="0">
                <a:solidFill>
                  <a:srgbClr val="000000"/>
                </a:solidFill>
                <a:latin typeface="Arial" panose="020B0604020202020204" pitchFamily="34" charset="0"/>
                <a:cs typeface="Arial" panose="020B0604020202020204" pitchFamily="34" charset="0"/>
              </a:rPr>
              <a:t>产业链条上的重要一环。</a:t>
            </a:r>
            <a:endParaRPr lang="en-US" altLang="zh-TW" dirty="0">
              <a:solidFill>
                <a:srgbClr val="000000"/>
              </a:solidFill>
              <a:latin typeface="Arial" panose="020B0604020202020204" pitchFamily="34" charset="0"/>
              <a:ea typeface="Arial" panose="020B0604020202020204" pitchFamily="34" charset="0"/>
            </a:endParaRPr>
          </a:p>
        </p:txBody>
      </p:sp>
      <p:pic>
        <p:nvPicPr>
          <p:cNvPr id="3" name="图片 2"/>
          <p:cNvPicPr>
            <a:picLocks noChangeAspect="1"/>
          </p:cNvPicPr>
          <p:nvPr/>
        </p:nvPicPr>
        <p:blipFill>
          <a:blip r:embed="rId13"/>
          <a:stretch>
            <a:fillRect/>
          </a:stretch>
        </p:blipFill>
        <p:spPr>
          <a:xfrm>
            <a:off x="1927860" y="5309870"/>
            <a:ext cx="2287270" cy="762000"/>
          </a:xfrm>
          <a:prstGeom prst="rect">
            <a:avLst/>
          </a:prstGeom>
        </p:spPr>
      </p:pic>
      <p:pic>
        <p:nvPicPr>
          <p:cNvPr id="4" name="图片 3"/>
          <p:cNvPicPr>
            <a:picLocks noChangeAspect="1"/>
          </p:cNvPicPr>
          <p:nvPr/>
        </p:nvPicPr>
        <p:blipFill>
          <a:blip r:embed="rId14"/>
          <a:stretch>
            <a:fillRect/>
          </a:stretch>
        </p:blipFill>
        <p:spPr>
          <a:xfrm>
            <a:off x="247650" y="5396230"/>
            <a:ext cx="1680210" cy="65722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TextBox 5"/>
          <p:cNvSpPr txBox="1"/>
          <p:nvPr/>
        </p:nvSpPr>
        <p:spPr>
          <a:xfrm>
            <a:off x="4143375" y="4176713"/>
            <a:ext cx="1357313" cy="366712"/>
          </a:xfrm>
          <a:prstGeom prst="rect">
            <a:avLst/>
          </a:prstGeom>
          <a:noFill/>
          <a:ln w="9525">
            <a:noFill/>
          </a:ln>
        </p:spPr>
        <p:txBody>
          <a:bodyPr>
            <a:spAutoFit/>
          </a:bodyPr>
          <a:p>
            <a:endParaRPr lang="zh-CN" altLang="en-US" dirty="0">
              <a:solidFill>
                <a:srgbClr val="FF0000"/>
              </a:solidFill>
              <a:latin typeface="微软雅黑" panose="020B0503020204020204" pitchFamily="34" charset="-122"/>
              <a:ea typeface="微软雅黑" panose="020B0503020204020204" pitchFamily="34" charset="-122"/>
            </a:endParaRPr>
          </a:p>
        </p:txBody>
      </p:sp>
      <p:pic>
        <p:nvPicPr>
          <p:cNvPr id="17411" name="Picture 3" descr="C:\Documents and Settings\Administrator\桌面\LOGO.gif"/>
          <p:cNvPicPr>
            <a:picLocks noChangeAspect="1"/>
          </p:cNvPicPr>
          <p:nvPr/>
        </p:nvPicPr>
        <p:blipFill>
          <a:blip r:embed="rId1"/>
          <a:stretch>
            <a:fillRect/>
          </a:stretch>
        </p:blipFill>
        <p:spPr>
          <a:xfrm>
            <a:off x="285750" y="214313"/>
            <a:ext cx="2286000" cy="796925"/>
          </a:xfrm>
          <a:prstGeom prst="rect">
            <a:avLst/>
          </a:prstGeom>
          <a:noFill/>
          <a:ln w="9525">
            <a:noFill/>
          </a:ln>
        </p:spPr>
      </p:pic>
      <p:sp>
        <p:nvSpPr>
          <p:cNvPr id="6" name="Text Box 4"/>
          <p:cNvSpPr txBox="1">
            <a:spLocks noChangeArrowheads="1"/>
          </p:cNvSpPr>
          <p:nvPr/>
        </p:nvSpPr>
        <p:spPr bwMode="auto">
          <a:xfrm>
            <a:off x="2857500" y="290513"/>
            <a:ext cx="4214813" cy="825500"/>
          </a:xfrm>
          <a:prstGeom prst="rect">
            <a:avLst/>
          </a:prstGeom>
          <a:noFill/>
          <a:ln w="9525" algn="ctr">
            <a:noFill/>
            <a:miter lim="800000"/>
          </a:ln>
          <a:effectLst/>
        </p:spPr>
        <p:txBody>
          <a:bodyPr>
            <a:spAutoFit/>
          </a:bodyPr>
          <a:lstStyle/>
          <a:p>
            <a:pPr marR="0" algn="dist" defTabSz="914400">
              <a:lnSpc>
                <a:spcPct val="150000"/>
              </a:lnSpc>
              <a:buClrTx/>
              <a:buSzTx/>
              <a:defRPr/>
            </a:pPr>
            <a:r>
              <a:rPr kumimoji="0" lang="zh-CN" altLang="en-US" sz="3600" kern="1200" cap="none" spc="0" normalizeH="0" baseline="0" noProof="0" dirty="0">
                <a:solidFill>
                  <a:srgbClr val="17375E"/>
                </a:solidFill>
                <a:effectLst>
                  <a:outerShdw blurRad="38100" dist="38100" dir="2700000" algn="tl">
                    <a:srgbClr val="FFFFFF"/>
                  </a:outerShdw>
                </a:effectLst>
                <a:latin typeface="微软雅黑" panose="020B0503020204020204" pitchFamily="34" charset="-122"/>
                <a:ea typeface="微软雅黑" panose="020B0503020204020204" pitchFamily="34" charset="-122"/>
                <a:cs typeface="+mn-cs"/>
              </a:rPr>
              <a:t>至诚相伴</a:t>
            </a:r>
            <a:r>
              <a:rPr kumimoji="0" lang="en-US" altLang="zh-CN" sz="3600" kern="1200" cap="none" spc="0" normalizeH="0" baseline="0" noProof="0" dirty="0">
                <a:solidFill>
                  <a:srgbClr val="17375E"/>
                </a:solidFill>
                <a:effectLst>
                  <a:outerShdw blurRad="38100" dist="38100" dir="2700000" algn="tl">
                    <a:srgbClr val="FFFFFF"/>
                  </a:outerShdw>
                </a:effectLst>
                <a:latin typeface="微软雅黑" panose="020B0503020204020204" pitchFamily="34" charset="-122"/>
                <a:ea typeface="微软雅黑" panose="020B0503020204020204" pitchFamily="34" charset="-122"/>
                <a:cs typeface="+mn-cs"/>
              </a:rPr>
              <a:t>,</a:t>
            </a:r>
            <a:r>
              <a:rPr kumimoji="0" lang="zh-CN" altLang="en-US" sz="3600" kern="1200" cap="none" spc="0" normalizeH="0" baseline="0" noProof="0" dirty="0">
                <a:solidFill>
                  <a:srgbClr val="17375E"/>
                </a:solidFill>
                <a:effectLst>
                  <a:outerShdw blurRad="38100" dist="38100" dir="2700000" algn="tl">
                    <a:srgbClr val="FFFFFF"/>
                  </a:outerShdw>
                </a:effectLst>
                <a:latin typeface="微软雅黑" panose="020B0503020204020204" pitchFamily="34" charset="-122"/>
                <a:ea typeface="微软雅黑" panose="020B0503020204020204" pitchFamily="34" charset="-122"/>
                <a:cs typeface="+mn-cs"/>
              </a:rPr>
              <a:t>只因信赖</a:t>
            </a:r>
            <a:endParaRPr kumimoji="0" lang="zh-CN" altLang="en-US" sz="3600" kern="1200" cap="none" spc="0" normalizeH="0" baseline="0" noProof="0" dirty="0">
              <a:solidFill>
                <a:srgbClr val="17375E"/>
              </a:solidFill>
              <a:effectLst>
                <a:outerShdw blurRad="38100" dist="38100" dir="2700000" algn="tl">
                  <a:srgbClr val="FFFFFF"/>
                </a:outerShdw>
              </a:effectLst>
              <a:latin typeface="微软雅黑" panose="020B0503020204020204" pitchFamily="34" charset="-122"/>
              <a:ea typeface="微软雅黑" panose="020B0503020204020204" pitchFamily="34" charset="-122"/>
              <a:cs typeface="+mn-cs"/>
            </a:endParaRPr>
          </a:p>
        </p:txBody>
      </p:sp>
      <p:sp>
        <p:nvSpPr>
          <p:cNvPr id="8" name="标题 1"/>
          <p:cNvSpPr txBox="1"/>
          <p:nvPr/>
        </p:nvSpPr>
        <p:spPr bwMode="auto">
          <a:xfrm>
            <a:off x="395536" y="1428736"/>
            <a:ext cx="7156450" cy="715962"/>
          </a:xfrm>
          <a:prstGeom prst="rect">
            <a:avLst/>
          </a:prstGeom>
          <a:noFill/>
          <a:ln w="9525">
            <a:noFill/>
            <a:miter lim="800000"/>
          </a:ln>
        </p:spPr>
        <p:txBody>
          <a:bodyPr lIns="0" tIns="0" rIns="18288" bIns="0" anchor="b">
            <a:normAutofit/>
            <a:scene3d>
              <a:camera prst="orthographicFront"/>
              <a:lightRig rig="freezing" dir="t">
                <a:rot lat="0" lon="0" rev="5640000"/>
              </a:lightRig>
            </a:scene3d>
            <a:sp3d prstMaterial="flat">
              <a:bevelT w="38100" h="38100"/>
              <a:contourClr>
                <a:schemeClr val="tx2"/>
              </a:contourClr>
            </a:sp3d>
          </a:bodyPr>
          <a:lstStyle/>
          <a:p>
            <a:pPr marR="0" defTabSz="914400" eaLnBrk="0" hangingPunct="0">
              <a:buClrTx/>
              <a:buSzTx/>
              <a:buFontTx/>
              <a:defRPr/>
            </a:pPr>
            <a:r>
              <a:rPr kumimoji="0" lang="zh-CN" altLang="en-US" sz="3600" kern="1200" cap="none" spc="0" normalizeH="0" baseline="0" noProof="0" dirty="0">
                <a:solidFill>
                  <a:schemeClr val="accent3">
                    <a:tint val="90000"/>
                    <a:satMod val="120000"/>
                  </a:schemeClr>
                </a:solidFill>
                <a:effectLst>
                  <a:outerShdw blurRad="38100" dist="25400" dir="5400000" algn="tl" rotWithShape="0">
                    <a:srgbClr val="000000">
                      <a:alpha val="43000"/>
                    </a:srgbClr>
                  </a:outerShdw>
                </a:effectLst>
                <a:latin typeface="微软雅黑" panose="020B0503020204020204" pitchFamily="34" charset="-122"/>
                <a:ea typeface="微软雅黑" panose="020B0503020204020204" pitchFamily="34" charset="-122"/>
                <a:cs typeface="+mj-cs"/>
              </a:rPr>
              <a:t>目录</a:t>
            </a:r>
            <a:endParaRPr kumimoji="0" lang="zh-CN" altLang="en-US" sz="3600" kern="1200" cap="none" spc="0" normalizeH="0" baseline="0" noProof="0" dirty="0">
              <a:solidFill>
                <a:schemeClr val="accent3">
                  <a:tint val="90000"/>
                  <a:satMod val="120000"/>
                </a:schemeClr>
              </a:solidFill>
              <a:effectLst>
                <a:outerShdw blurRad="38100" dist="25400" dir="5400000" algn="tl" rotWithShape="0">
                  <a:srgbClr val="000000">
                    <a:alpha val="43000"/>
                  </a:srgbClr>
                </a:outerShdw>
              </a:effectLst>
              <a:latin typeface="微软雅黑" panose="020B0503020204020204" pitchFamily="34" charset="-122"/>
              <a:ea typeface="微软雅黑" panose="020B0503020204020204" pitchFamily="34" charset="-122"/>
              <a:cs typeface="+mj-cs"/>
            </a:endParaRPr>
          </a:p>
        </p:txBody>
      </p:sp>
      <p:sp>
        <p:nvSpPr>
          <p:cNvPr id="11" name="TextBox 5"/>
          <p:cNvSpPr txBox="1"/>
          <p:nvPr/>
        </p:nvSpPr>
        <p:spPr>
          <a:xfrm>
            <a:off x="395288" y="3090863"/>
            <a:ext cx="576263" cy="4619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2</a:t>
            </a:r>
            <a:endParaRPr kumimoji="0" lang="zh-CN" altLang="en-US"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415" name="TextBox 12"/>
          <p:cNvSpPr txBox="1"/>
          <p:nvPr/>
        </p:nvSpPr>
        <p:spPr>
          <a:xfrm>
            <a:off x="971550" y="3071813"/>
            <a:ext cx="3529013" cy="461962"/>
          </a:xfrm>
          <a:prstGeom prst="rect">
            <a:avLst/>
          </a:prstGeom>
          <a:noFill/>
          <a:ln w="9525">
            <a:noFill/>
          </a:ln>
        </p:spPr>
        <p:txBody>
          <a:bodyPr anchor="ctr"/>
          <a:p>
            <a:r>
              <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rPr>
              <a:t>发展历程</a:t>
            </a:r>
            <a:endPar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endParaRPr>
          </a:p>
        </p:txBody>
      </p:sp>
      <p:sp>
        <p:nvSpPr>
          <p:cNvPr id="15" name="TextBox 5"/>
          <p:cNvSpPr txBox="1"/>
          <p:nvPr/>
        </p:nvSpPr>
        <p:spPr>
          <a:xfrm>
            <a:off x="398463" y="4681538"/>
            <a:ext cx="576263" cy="4619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4</a:t>
            </a:r>
            <a:endParaRPr kumimoji="0" lang="zh-CN" altLang="en-US"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417" name="TextBox 12"/>
          <p:cNvSpPr txBox="1"/>
          <p:nvPr/>
        </p:nvSpPr>
        <p:spPr>
          <a:xfrm>
            <a:off x="974725" y="4662488"/>
            <a:ext cx="7026275" cy="461962"/>
          </a:xfrm>
          <a:prstGeom prst="rect">
            <a:avLst/>
          </a:prstGeom>
          <a:noFill/>
          <a:ln w="9525">
            <a:noFill/>
          </a:ln>
        </p:spPr>
        <p:txBody>
          <a:bodyPr anchor="ctr"/>
          <a:p>
            <a:r>
              <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rPr>
              <a:t>公司产品</a:t>
            </a:r>
            <a:endPar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endParaRPr>
          </a:p>
        </p:txBody>
      </p:sp>
      <p:sp>
        <p:nvSpPr>
          <p:cNvPr id="17" name="TextBox 3"/>
          <p:cNvSpPr txBox="1"/>
          <p:nvPr/>
        </p:nvSpPr>
        <p:spPr>
          <a:xfrm>
            <a:off x="395288" y="2297113"/>
            <a:ext cx="576263" cy="4619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1</a:t>
            </a:r>
            <a:endParaRPr kumimoji="0" lang="zh-CN" altLang="en-US"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 name="TextBox 4"/>
          <p:cNvSpPr txBox="1"/>
          <p:nvPr/>
        </p:nvSpPr>
        <p:spPr>
          <a:xfrm>
            <a:off x="395288" y="3857625"/>
            <a:ext cx="576263" cy="4619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3</a:t>
            </a:r>
            <a:endParaRPr kumimoji="0" lang="zh-CN" altLang="en-US"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420" name="TextBox 8"/>
          <p:cNvSpPr txBox="1"/>
          <p:nvPr/>
        </p:nvSpPr>
        <p:spPr>
          <a:xfrm>
            <a:off x="971550" y="2297113"/>
            <a:ext cx="5699125" cy="461962"/>
          </a:xfrm>
          <a:prstGeom prst="rect">
            <a:avLst/>
          </a:prstGeom>
          <a:noFill/>
          <a:ln w="9525">
            <a:noFill/>
          </a:ln>
        </p:spPr>
        <p:txBody>
          <a:bodyPr anchor="ctr"/>
          <a:p>
            <a:r>
              <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rPr>
              <a:t>公司简介</a:t>
            </a:r>
            <a:endPar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endParaRPr>
          </a:p>
        </p:txBody>
      </p:sp>
      <p:sp>
        <p:nvSpPr>
          <p:cNvPr id="20" name="TextBox 9"/>
          <p:cNvSpPr txBox="1"/>
          <p:nvPr/>
        </p:nvSpPr>
        <p:spPr>
          <a:xfrm>
            <a:off x="928688" y="3857625"/>
            <a:ext cx="5754688" cy="461963"/>
          </a:xfrm>
          <a:prstGeom prst="rect">
            <a:avLst/>
          </a:prstGeom>
          <a:solidFill>
            <a:schemeClr val="tx2">
              <a:lumMod val="20000"/>
              <a:lumOff val="80000"/>
            </a:schemeClr>
          </a:solidFill>
        </p:spPr>
        <p:txBody>
          <a:bodyPr anchor="ctr"/>
          <a:lstStyle/>
          <a:p>
            <a:pPr marR="0" defTabSz="914400">
              <a:buClrTx/>
              <a:buSzTx/>
              <a:defRPr/>
            </a:pPr>
            <a:r>
              <a:rPr kumimoji="0" lang="zh-CN" altLang="en-US" sz="2400" kern="1200" cap="none" spc="0" normalizeH="0" baseline="0" noProof="0" dirty="0">
                <a:solidFill>
                  <a:schemeClr val="bg1"/>
                </a:solidFill>
                <a:latin typeface="Constantia" panose="02030602050306030303" pitchFamily="18" charset="0"/>
                <a:ea typeface="微软雅黑" panose="020B0503020204020204" pitchFamily="34" charset="-122"/>
                <a:cs typeface="+mn-cs"/>
                <a:sym typeface="Arial" panose="020B0604020202020204" pitchFamily="34" charset="0"/>
              </a:rPr>
              <a:t>发展方向</a:t>
            </a:r>
            <a:endParaRPr kumimoji="0" lang="zh-CN" altLang="en-US" sz="2400" kern="1200" cap="none" spc="0" normalizeH="0" baseline="0" noProof="0" dirty="0">
              <a:solidFill>
                <a:schemeClr val="bg1"/>
              </a:solidFill>
              <a:latin typeface="Constantia" panose="02030602050306030303" pitchFamily="18" charset="0"/>
              <a:ea typeface="微软雅黑" panose="020B0503020204020204" pitchFamily="34" charset="-122"/>
              <a:cs typeface="+mn-cs"/>
              <a:sym typeface="Arial" panose="020B0604020202020204" pitchFamily="34" charset="0"/>
            </a:endParaRPr>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8434" name="组合 8"/>
          <p:cNvGrpSpPr/>
          <p:nvPr/>
        </p:nvGrpSpPr>
        <p:grpSpPr>
          <a:xfrm>
            <a:off x="0" y="214313"/>
            <a:ext cx="9144000" cy="6442075"/>
            <a:chOff x="0" y="214290"/>
            <a:chExt cx="9144000" cy="6441934"/>
          </a:xfrm>
        </p:grpSpPr>
        <p:sp>
          <p:nvSpPr>
            <p:cNvPr id="11" name="矩形 11"/>
            <p:cNvSpPr>
              <a:spLocks noChangeArrowheads="1"/>
            </p:cNvSpPr>
            <p:nvPr/>
          </p:nvSpPr>
          <p:spPr bwMode="auto">
            <a:xfrm>
              <a:off x="0" y="6286520"/>
              <a:ext cx="9144000" cy="3697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rPr>
                <a:t>品质至上 追求卓越 持续提供客户满意的产品及服务</a:t>
              </a:r>
              <a:endPar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endParaRPr>
            </a:p>
          </p:txBody>
        </p:sp>
        <p:pic>
          <p:nvPicPr>
            <p:cNvPr id="18458" name="Picture 3" descr="C:\Documents and Settings\Administrator\桌面\LOGO.gif"/>
            <p:cNvPicPr>
              <a:picLocks noChangeAspect="1"/>
            </p:cNvPicPr>
            <p:nvPr/>
          </p:nvPicPr>
          <p:blipFill>
            <a:blip r:embed="rId1"/>
            <a:stretch>
              <a:fillRect/>
            </a:stretch>
          </p:blipFill>
          <p:spPr>
            <a:xfrm>
              <a:off x="285720" y="214290"/>
              <a:ext cx="2158111" cy="642942"/>
            </a:xfrm>
            <a:prstGeom prst="rect">
              <a:avLst/>
            </a:prstGeom>
            <a:noFill/>
            <a:ln w="9525">
              <a:noFill/>
            </a:ln>
          </p:spPr>
        </p:pic>
      </p:grpSp>
      <p:sp>
        <p:nvSpPr>
          <p:cNvPr id="53" name="矩形 52"/>
          <p:cNvSpPr/>
          <p:nvPr/>
        </p:nvSpPr>
        <p:spPr>
          <a:xfrm>
            <a:off x="2643188" y="344488"/>
            <a:ext cx="6500813" cy="584200"/>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Constantia" panose="02030602050306030303" pitchFamily="18" charset="0"/>
                <a:ea typeface="宋体" panose="02010600030101010101" pitchFamily="2" charset="-122"/>
                <a:cs typeface="+mn-cs"/>
              </a:rPr>
              <a:t>发展方向</a:t>
            </a:r>
            <a:endParaRPr kumimoji="0" lang="en-US" altLang="zh-CN" sz="3200" b="0"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Constantia" panose="02030602050306030303" pitchFamily="18" charset="0"/>
              <a:ea typeface="宋体" panose="02010600030101010101" pitchFamily="2" charset="-122"/>
              <a:cs typeface="+mn-cs"/>
            </a:endParaRPr>
          </a:p>
        </p:txBody>
      </p:sp>
      <p:sp>
        <p:nvSpPr>
          <p:cNvPr id="7" name="Rectangle 51"/>
          <p:cNvSpPr>
            <a:spLocks noChangeArrowheads="1"/>
          </p:cNvSpPr>
          <p:nvPr/>
        </p:nvSpPr>
        <p:spPr bwMode="auto">
          <a:xfrm>
            <a:off x="228600" y="931863"/>
            <a:ext cx="4816475" cy="1246188"/>
          </a:xfrm>
          <a:prstGeom prst="rect">
            <a:avLst/>
          </a:prstGeom>
          <a:noFill/>
          <a:ln>
            <a:noFill/>
          </a:ln>
        </p:spPr>
        <p:txBody>
          <a:bodyPr wrap="none">
            <a:spAutoFit/>
          </a:bodyPr>
          <a:lstStyle/>
          <a:p>
            <a:pPr marL="285750" marR="0" lvl="0" indent="-285750" algn="l" defTabSz="914400" rtl="0" eaLnBrk="1" fontAlgn="base" latinLnBrk="0" hangingPunct="1">
              <a:lnSpc>
                <a:spcPct val="150000"/>
              </a:lnSpc>
              <a:spcBef>
                <a:spcPct val="0"/>
              </a:spcBef>
              <a:spcAft>
                <a:spcPct val="0"/>
              </a:spcAft>
              <a:buClrTx/>
              <a:buSzTx/>
              <a:buFont typeface="Arial" panose="020B0604020202020204" pitchFamily="34" charset="0"/>
              <a:buBlip>
                <a:blip r:embed="rId2"/>
              </a:buBlip>
              <a:defRPr/>
            </a:pPr>
            <a:r>
              <a:rPr kumimoji="0" lang="zh-CN" altLang="en-US" sz="1600" b="1" i="0" u="none" strike="noStrike" kern="1200" cap="none" spc="0" normalizeH="0" baseline="0" noProof="0" dirty="0">
                <a:ln>
                  <a:noFill/>
                </a:ln>
                <a:solidFill>
                  <a:schemeClr val="accent6">
                    <a:lumMod val="50000"/>
                  </a:schemeClr>
                </a:solidFill>
                <a:effectLst/>
                <a:uLnTx/>
                <a:uFillTx/>
                <a:latin typeface="+mj-lt"/>
                <a:ea typeface="宋体" panose="02010600030101010101" pitchFamily="2" charset="-122"/>
                <a:cs typeface="+mn-cs"/>
              </a:rPr>
              <a:t>从元器件→模组化→整体解决方案</a:t>
            </a:r>
            <a:endParaRPr kumimoji="0" lang="en-US" altLang="zh-CN" sz="1600" b="1" i="0" u="none" strike="noStrike" kern="1200" cap="none" spc="0" normalizeH="0" baseline="0" noProof="0" dirty="0">
              <a:ln>
                <a:noFill/>
              </a:ln>
              <a:solidFill>
                <a:schemeClr val="accent6">
                  <a:lumMod val="50000"/>
                </a:schemeClr>
              </a:solidFill>
              <a:effectLst/>
              <a:uLnTx/>
              <a:uFillTx/>
              <a:latin typeface="+mj-lt"/>
              <a:ea typeface="宋体" panose="02010600030101010101" pitchFamily="2" charset="-122"/>
              <a:cs typeface="+mn-cs"/>
            </a:endParaRPr>
          </a:p>
          <a:p>
            <a:pPr marL="285750" marR="0" lvl="0" indent="-285750" algn="l" defTabSz="914400" rtl="0" eaLnBrk="1" fontAlgn="base" latinLnBrk="0" hangingPunct="1">
              <a:lnSpc>
                <a:spcPct val="150000"/>
              </a:lnSpc>
              <a:spcBef>
                <a:spcPct val="0"/>
              </a:spcBef>
              <a:spcAft>
                <a:spcPct val="0"/>
              </a:spcAft>
              <a:buClrTx/>
              <a:buSzTx/>
              <a:buFont typeface="Arial" panose="020B0604020202020204" pitchFamily="34" charset="0"/>
              <a:buBlip>
                <a:blip r:embed="rId2"/>
              </a:buBlip>
              <a:defRPr/>
            </a:pPr>
            <a:r>
              <a:rPr kumimoji="0" lang="zh-CN" altLang="en-US" sz="1800" b="1" i="0" u="none" strike="noStrike" kern="1200" cap="none" spc="0" normalizeH="0" baseline="0" noProof="0" dirty="0">
                <a:ln>
                  <a:noFill/>
                </a:ln>
                <a:solidFill>
                  <a:schemeClr val="accent6">
                    <a:lumMod val="50000"/>
                  </a:schemeClr>
                </a:solidFill>
                <a:effectLst/>
                <a:uLnTx/>
                <a:uFillTx/>
                <a:latin typeface="+mj-lt"/>
                <a:ea typeface="宋体" panose="02010600030101010101" pitchFamily="2" charset="-122"/>
                <a:cs typeface="+mn-cs"/>
              </a:rPr>
              <a:t>硬件</a:t>
            </a:r>
            <a:r>
              <a:rPr kumimoji="0" lang="en-US" altLang="zh-CN" sz="1800" b="1" i="0" u="none" strike="noStrike" kern="1200" cap="none" spc="0" normalizeH="0" baseline="0" noProof="0" dirty="0">
                <a:ln>
                  <a:noFill/>
                </a:ln>
                <a:solidFill>
                  <a:schemeClr val="accent6">
                    <a:lumMod val="50000"/>
                  </a:schemeClr>
                </a:solidFill>
                <a:effectLst/>
                <a:uLnTx/>
                <a:uFillTx/>
                <a:latin typeface="+mj-lt"/>
                <a:ea typeface="宋体" panose="02010600030101010101" pitchFamily="2" charset="-122"/>
                <a:cs typeface="+mn-cs"/>
              </a:rPr>
              <a:t>&amp;</a:t>
            </a:r>
            <a:r>
              <a:rPr kumimoji="0" lang="zh-CN" altLang="en-US" sz="1800" b="1" i="0" u="none" strike="noStrike" kern="1200" cap="none" spc="0" normalizeH="0" baseline="0" noProof="0" dirty="0">
                <a:ln>
                  <a:noFill/>
                </a:ln>
                <a:solidFill>
                  <a:schemeClr val="accent6">
                    <a:lumMod val="50000"/>
                  </a:schemeClr>
                </a:solidFill>
                <a:effectLst/>
                <a:uLnTx/>
                <a:uFillTx/>
                <a:latin typeface="+mj-lt"/>
                <a:ea typeface="宋体" panose="02010600030101010101" pitchFamily="2" charset="-122"/>
                <a:cs typeface="+mn-cs"/>
              </a:rPr>
              <a:t>软件结合发展</a:t>
            </a:r>
            <a:endParaRPr kumimoji="0" lang="en-US" altLang="zh-CN" sz="1800" b="1" i="0" u="none" strike="noStrike" kern="1200" cap="none" spc="0" normalizeH="0" baseline="0" noProof="0" dirty="0">
              <a:ln>
                <a:noFill/>
              </a:ln>
              <a:solidFill>
                <a:schemeClr val="accent6">
                  <a:lumMod val="50000"/>
                </a:schemeClr>
              </a:solidFill>
              <a:effectLst/>
              <a:uLnTx/>
              <a:uFillTx/>
              <a:latin typeface="+mj-lt"/>
              <a:ea typeface="宋体" panose="02010600030101010101" pitchFamily="2" charset="-122"/>
              <a:cs typeface="+mn-cs"/>
            </a:endParaRPr>
          </a:p>
          <a:p>
            <a:pPr marL="285750" marR="0" lvl="0" indent="-285750" algn="l" defTabSz="914400" rtl="0" eaLnBrk="1" fontAlgn="base" latinLnBrk="0" hangingPunct="1">
              <a:lnSpc>
                <a:spcPct val="150000"/>
              </a:lnSpc>
              <a:spcBef>
                <a:spcPct val="0"/>
              </a:spcBef>
              <a:spcAft>
                <a:spcPct val="0"/>
              </a:spcAft>
              <a:buClrTx/>
              <a:buSzTx/>
              <a:buFont typeface="Arial" panose="020B0604020202020204" pitchFamily="34" charset="0"/>
              <a:buBlip>
                <a:blip r:embed="rId2"/>
              </a:buBlip>
              <a:defRPr/>
            </a:pPr>
            <a:r>
              <a:rPr kumimoji="0" lang="zh-CN" altLang="en-US" sz="1600" b="1" i="0" u="none" strike="noStrike" kern="1200" cap="none" spc="0" normalizeH="0" baseline="0" noProof="0" dirty="0">
                <a:ln>
                  <a:noFill/>
                </a:ln>
                <a:solidFill>
                  <a:schemeClr val="accent6">
                    <a:lumMod val="50000"/>
                  </a:schemeClr>
                </a:solidFill>
                <a:effectLst/>
                <a:uLnTx/>
                <a:uFillTx/>
                <a:latin typeface="+mj-lt"/>
                <a:ea typeface="宋体" panose="02010600030101010101" pitchFamily="2" charset="-122"/>
                <a:cs typeface="+mn-cs"/>
              </a:rPr>
              <a:t>寻找利基市场的发展并形成具有规模优势的体量</a:t>
            </a:r>
            <a:endParaRPr kumimoji="0" lang="en-US" altLang="zh-CN" sz="1600" b="1" i="0" u="none" strike="noStrike" kern="1200" cap="none" spc="0" normalizeH="0" baseline="0" noProof="0" dirty="0">
              <a:ln>
                <a:noFill/>
              </a:ln>
              <a:solidFill>
                <a:schemeClr val="accent6">
                  <a:lumMod val="50000"/>
                </a:schemeClr>
              </a:solidFill>
              <a:effectLst/>
              <a:uLnTx/>
              <a:uFillTx/>
              <a:latin typeface="+mj-lt"/>
              <a:ea typeface="宋体" panose="02010600030101010101" pitchFamily="2" charset="-122"/>
              <a:cs typeface="+mn-cs"/>
            </a:endParaRPr>
          </a:p>
        </p:txBody>
      </p:sp>
      <p:sp>
        <p:nvSpPr>
          <p:cNvPr id="18437" name="AutoShape 7"/>
          <p:cNvSpPr/>
          <p:nvPr/>
        </p:nvSpPr>
        <p:spPr>
          <a:xfrm>
            <a:off x="576263" y="4695825"/>
            <a:ext cx="2820987" cy="222250"/>
          </a:xfrm>
          <a:prstGeom prst="cube">
            <a:avLst>
              <a:gd name="adj" fmla="val 62745"/>
            </a:avLst>
          </a:prstGeom>
          <a:solidFill>
            <a:schemeClr val="accent1"/>
          </a:solidFill>
          <a:ln w="9525">
            <a:noFill/>
          </a:ln>
        </p:spPr>
        <p:txBody>
          <a:bodyPr wrap="none" anchor="ctr"/>
          <a:p>
            <a:endParaRPr lang="ko-KR" altLang="en-US" dirty="0">
              <a:latin typeface="Constantia" panose="02030602050306030303" pitchFamily="18" charset="0"/>
            </a:endParaRPr>
          </a:p>
        </p:txBody>
      </p:sp>
      <p:sp>
        <p:nvSpPr>
          <p:cNvPr id="18438" name="AutoShape 8"/>
          <p:cNvSpPr/>
          <p:nvPr/>
        </p:nvSpPr>
        <p:spPr>
          <a:xfrm>
            <a:off x="3243263" y="4225925"/>
            <a:ext cx="153987" cy="692150"/>
          </a:xfrm>
          <a:prstGeom prst="cube">
            <a:avLst>
              <a:gd name="adj" fmla="val 25000"/>
            </a:avLst>
          </a:prstGeom>
          <a:solidFill>
            <a:schemeClr val="accent1"/>
          </a:solidFill>
          <a:ln w="9525">
            <a:noFill/>
          </a:ln>
        </p:spPr>
        <p:txBody>
          <a:bodyPr wrap="none" anchor="ctr"/>
          <a:p>
            <a:endParaRPr lang="zh-CN" altLang="en-US" dirty="0">
              <a:latin typeface="Constantia" panose="02030602050306030303" pitchFamily="18" charset="0"/>
            </a:endParaRPr>
          </a:p>
        </p:txBody>
      </p:sp>
      <p:sp>
        <p:nvSpPr>
          <p:cNvPr id="18439" name="AutoShape 9"/>
          <p:cNvSpPr/>
          <p:nvPr/>
        </p:nvSpPr>
        <p:spPr>
          <a:xfrm>
            <a:off x="3243263" y="4051300"/>
            <a:ext cx="2925762" cy="222250"/>
          </a:xfrm>
          <a:prstGeom prst="cube">
            <a:avLst>
              <a:gd name="adj" fmla="val 62745"/>
            </a:avLst>
          </a:prstGeom>
          <a:solidFill>
            <a:schemeClr val="accent1"/>
          </a:solidFill>
          <a:ln w="9525">
            <a:noFill/>
          </a:ln>
        </p:spPr>
        <p:txBody>
          <a:bodyPr wrap="none" anchor="ctr"/>
          <a:p>
            <a:endParaRPr lang="zh-CN" altLang="en-US" dirty="0">
              <a:latin typeface="Constantia" panose="02030602050306030303" pitchFamily="18" charset="0"/>
            </a:endParaRPr>
          </a:p>
        </p:txBody>
      </p:sp>
      <p:sp>
        <p:nvSpPr>
          <p:cNvPr id="18440" name="AutoShape 10"/>
          <p:cNvSpPr/>
          <p:nvPr/>
        </p:nvSpPr>
        <p:spPr>
          <a:xfrm>
            <a:off x="6015038" y="3581400"/>
            <a:ext cx="153987" cy="692150"/>
          </a:xfrm>
          <a:prstGeom prst="cube">
            <a:avLst>
              <a:gd name="adj" fmla="val 25000"/>
            </a:avLst>
          </a:prstGeom>
          <a:solidFill>
            <a:schemeClr val="accent1"/>
          </a:solidFill>
          <a:ln w="9525">
            <a:noFill/>
          </a:ln>
        </p:spPr>
        <p:txBody>
          <a:bodyPr wrap="none" anchor="ctr"/>
          <a:p>
            <a:endParaRPr lang="zh-CN" altLang="en-US" dirty="0">
              <a:latin typeface="Constantia" panose="02030602050306030303" pitchFamily="18" charset="0"/>
            </a:endParaRPr>
          </a:p>
        </p:txBody>
      </p:sp>
      <p:sp>
        <p:nvSpPr>
          <p:cNvPr id="18441" name="Freeform 12"/>
          <p:cNvSpPr/>
          <p:nvPr/>
        </p:nvSpPr>
        <p:spPr>
          <a:xfrm rot="-590496">
            <a:off x="2565400" y="3105150"/>
            <a:ext cx="1450975" cy="477838"/>
          </a:xfrm>
          <a:custGeom>
            <a:avLst/>
            <a:gdLst>
              <a:gd name="txL" fmla="*/ 0 w 393"/>
              <a:gd name="txT" fmla="*/ 0 h 217"/>
              <a:gd name="txR" fmla="*/ 393 w 393"/>
              <a:gd name="txB" fmla="*/ 217 h 217"/>
            </a:gdLst>
            <a:ahLst/>
            <a:cxnLst>
              <a:cxn ang="0">
                <a:pos x="2147483647" y="2147483647"/>
              </a:cxn>
              <a:cxn ang="0">
                <a:pos x="2147483647" y="2147483647"/>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393" h="217">
                <a:moveTo>
                  <a:pt x="368" y="24"/>
                </a:moveTo>
                <a:lnTo>
                  <a:pt x="368" y="24"/>
                </a:lnTo>
                <a:lnTo>
                  <a:pt x="392" y="0"/>
                </a:lnTo>
                <a:lnTo>
                  <a:pt x="368" y="104"/>
                </a:lnTo>
                <a:lnTo>
                  <a:pt x="272" y="128"/>
                </a:lnTo>
                <a:lnTo>
                  <a:pt x="296" y="96"/>
                </a:lnTo>
                <a:lnTo>
                  <a:pt x="272" y="80"/>
                </a:lnTo>
                <a:lnTo>
                  <a:pt x="240" y="72"/>
                </a:lnTo>
                <a:lnTo>
                  <a:pt x="192" y="80"/>
                </a:lnTo>
                <a:lnTo>
                  <a:pt x="128" y="112"/>
                </a:lnTo>
                <a:lnTo>
                  <a:pt x="64" y="160"/>
                </a:lnTo>
                <a:lnTo>
                  <a:pt x="0" y="216"/>
                </a:lnTo>
                <a:lnTo>
                  <a:pt x="64" y="144"/>
                </a:lnTo>
                <a:lnTo>
                  <a:pt x="120" y="96"/>
                </a:lnTo>
                <a:lnTo>
                  <a:pt x="192" y="48"/>
                </a:lnTo>
                <a:lnTo>
                  <a:pt x="264" y="16"/>
                </a:lnTo>
                <a:lnTo>
                  <a:pt x="320" y="8"/>
                </a:lnTo>
                <a:lnTo>
                  <a:pt x="360" y="24"/>
                </a:lnTo>
                <a:lnTo>
                  <a:pt x="368" y="24"/>
                </a:lnTo>
                <a:close/>
              </a:path>
            </a:pathLst>
          </a:custGeom>
          <a:solidFill>
            <a:srgbClr val="00CCFF">
              <a:alpha val="89803"/>
            </a:srgbClr>
          </a:solidFill>
          <a:ln w="9525">
            <a:noFill/>
          </a:ln>
        </p:spPr>
        <p:txBody>
          <a:bodyPr lIns="0" tIns="0" rIns="0" bIns="0" anchor="ctr"/>
          <a:p>
            <a:endParaRPr lang="zh-CN" altLang="en-US" dirty="0">
              <a:latin typeface="Constantia" panose="02030602050306030303" pitchFamily="18" charset="0"/>
            </a:endParaRPr>
          </a:p>
        </p:txBody>
      </p:sp>
      <p:sp>
        <p:nvSpPr>
          <p:cNvPr id="18442" name="Freeform 13"/>
          <p:cNvSpPr/>
          <p:nvPr/>
        </p:nvSpPr>
        <p:spPr>
          <a:xfrm rot="-522205">
            <a:off x="5330825" y="2497138"/>
            <a:ext cx="1519238" cy="477837"/>
          </a:xfrm>
          <a:custGeom>
            <a:avLst/>
            <a:gdLst>
              <a:gd name="txL" fmla="*/ 0 w 393"/>
              <a:gd name="txT" fmla="*/ 0 h 217"/>
              <a:gd name="txR" fmla="*/ 393 w 393"/>
              <a:gd name="txB" fmla="*/ 217 h 217"/>
            </a:gdLst>
            <a:ahLst/>
            <a:cxnLst>
              <a:cxn ang="0">
                <a:pos x="2147483647" y="2147483647"/>
              </a:cxn>
              <a:cxn ang="0">
                <a:pos x="2147483647" y="2147483647"/>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393" h="217">
                <a:moveTo>
                  <a:pt x="368" y="24"/>
                </a:moveTo>
                <a:lnTo>
                  <a:pt x="368" y="24"/>
                </a:lnTo>
                <a:lnTo>
                  <a:pt x="392" y="0"/>
                </a:lnTo>
                <a:lnTo>
                  <a:pt x="368" y="104"/>
                </a:lnTo>
                <a:lnTo>
                  <a:pt x="272" y="128"/>
                </a:lnTo>
                <a:lnTo>
                  <a:pt x="296" y="96"/>
                </a:lnTo>
                <a:lnTo>
                  <a:pt x="272" y="80"/>
                </a:lnTo>
                <a:lnTo>
                  <a:pt x="240" y="72"/>
                </a:lnTo>
                <a:lnTo>
                  <a:pt x="192" y="80"/>
                </a:lnTo>
                <a:lnTo>
                  <a:pt x="128" y="112"/>
                </a:lnTo>
                <a:lnTo>
                  <a:pt x="64" y="160"/>
                </a:lnTo>
                <a:lnTo>
                  <a:pt x="0" y="216"/>
                </a:lnTo>
                <a:lnTo>
                  <a:pt x="64" y="144"/>
                </a:lnTo>
                <a:lnTo>
                  <a:pt x="120" y="96"/>
                </a:lnTo>
                <a:lnTo>
                  <a:pt x="192" y="48"/>
                </a:lnTo>
                <a:lnTo>
                  <a:pt x="264" y="16"/>
                </a:lnTo>
                <a:lnTo>
                  <a:pt x="320" y="8"/>
                </a:lnTo>
                <a:lnTo>
                  <a:pt x="360" y="24"/>
                </a:lnTo>
                <a:lnTo>
                  <a:pt x="368" y="24"/>
                </a:lnTo>
                <a:close/>
              </a:path>
            </a:pathLst>
          </a:custGeom>
          <a:solidFill>
            <a:srgbClr val="00CCFF">
              <a:alpha val="89803"/>
            </a:srgbClr>
          </a:solidFill>
          <a:ln w="9525">
            <a:noFill/>
          </a:ln>
        </p:spPr>
        <p:txBody>
          <a:bodyPr lIns="0" tIns="0" rIns="0" bIns="0" anchor="ctr"/>
          <a:p>
            <a:endParaRPr lang="zh-CN" altLang="en-US" dirty="0">
              <a:latin typeface="Constantia" panose="02030602050306030303" pitchFamily="18" charset="0"/>
            </a:endParaRPr>
          </a:p>
        </p:txBody>
      </p:sp>
      <p:sp>
        <p:nvSpPr>
          <p:cNvPr id="18443" name="Oval 14"/>
          <p:cNvSpPr/>
          <p:nvPr/>
        </p:nvSpPr>
        <p:spPr>
          <a:xfrm>
            <a:off x="1843088" y="4695825"/>
            <a:ext cx="633412" cy="80963"/>
          </a:xfrm>
          <a:prstGeom prst="ellipse">
            <a:avLst/>
          </a:prstGeom>
          <a:gradFill rotWithShape="1">
            <a:gsLst>
              <a:gs pos="0">
                <a:srgbClr val="A9CBFF"/>
              </a:gs>
              <a:gs pos="100000">
                <a:srgbClr val="0066FF"/>
              </a:gs>
            </a:gsLst>
            <a:lin ang="2700000" scaled="1"/>
            <a:tileRect/>
          </a:gradFill>
          <a:ln w="9525">
            <a:noFill/>
          </a:ln>
        </p:spPr>
        <p:txBody>
          <a:bodyPr wrap="none" anchor="ctr"/>
          <a:p>
            <a:endParaRPr lang="zh-CN" altLang="en-US" dirty="0">
              <a:latin typeface="Constantia" panose="02030602050306030303" pitchFamily="18" charset="0"/>
            </a:endParaRPr>
          </a:p>
        </p:txBody>
      </p:sp>
      <p:sp>
        <p:nvSpPr>
          <p:cNvPr id="16" name="Oval 15"/>
          <p:cNvSpPr>
            <a:spLocks noChangeArrowheads="1"/>
          </p:cNvSpPr>
          <p:nvPr/>
        </p:nvSpPr>
        <p:spPr bwMode="blackWhite">
          <a:xfrm>
            <a:off x="1303338" y="3487738"/>
            <a:ext cx="1238250" cy="1238250"/>
          </a:xfrm>
          <a:prstGeom prst="ellipse">
            <a:avLst/>
          </a:prstGeom>
          <a:solidFill>
            <a:schemeClr val="accent6">
              <a:lumMod val="75000"/>
              <a:alpha val="89999"/>
            </a:schemeClr>
          </a:solidFill>
          <a:ln>
            <a:noFill/>
          </a:ln>
          <a:effectLst/>
        </p:spPr>
        <p:txBody>
          <a:bodyPr lIns="0" tIns="0" rIns="0" bIns="0" anchor="ctr"/>
          <a:lstStyle/>
          <a:p>
            <a:pPr marL="0" marR="0" lvl="0" indent="0" algn="l" defTabSz="895350" rtl="0" eaLnBrk="0" fontAlgn="base" latinLnBrk="0" hangingPunct="0">
              <a:lnSpc>
                <a:spcPct val="100000"/>
              </a:lnSpc>
              <a:spcBef>
                <a:spcPct val="0"/>
              </a:spcBef>
              <a:spcAft>
                <a:spcPct val="0"/>
              </a:spcAft>
              <a:buClrTx/>
              <a:buSzPct val="75000"/>
              <a:buFont typeface="Arial" panose="020B0604020202020204" pitchFamily="34" charset="0"/>
              <a:buNone/>
              <a:defRPr/>
            </a:pPr>
            <a:r>
              <a:rPr kumimoji="0" lang="en-US" altLang="zh-CN" sz="1600" b="0" i="0" u="none" strike="noStrike" kern="1200" cap="none" spc="0" normalizeH="0" baseline="0" noProof="0" dirty="0">
                <a:ln>
                  <a:noFill/>
                </a:ln>
                <a:solidFill>
                  <a:schemeClr val="bg1"/>
                </a:solidFill>
                <a:effectLst>
                  <a:outerShdw blurRad="38100" dist="38100" dir="2700000" algn="tl">
                    <a:srgbClr val="FFFFFF"/>
                  </a:outerShdw>
                </a:effectLst>
                <a:uLnTx/>
                <a:uFillTx/>
                <a:latin typeface="Constantia" panose="02030602050306030303" pitchFamily="18" charset="0"/>
                <a:ea typeface="宋体" panose="02010600030101010101" pitchFamily="2" charset="-122"/>
                <a:cs typeface="Arial" panose="020B0604020202020204" pitchFamily="34" charset="0"/>
              </a:rPr>
              <a:t>  </a:t>
            </a:r>
            <a:r>
              <a:rPr kumimoji="0" lang="zh-CN" altLang="en-US" sz="1800" b="0" i="0" u="none" strike="noStrike" kern="1200" cap="none" spc="0" normalizeH="0" baseline="0" noProof="0" dirty="0">
                <a:ln>
                  <a:noFill/>
                </a:ln>
                <a:solidFill>
                  <a:schemeClr val="bg1"/>
                </a:solidFill>
                <a:effectLst>
                  <a:outerShdw blurRad="38100" dist="38100" dir="2700000" algn="tl">
                    <a:srgbClr val="FFFFFF"/>
                  </a:outerShdw>
                </a:effectLst>
                <a:uLnTx/>
                <a:uFillTx/>
                <a:latin typeface="Constantia" panose="02030602050306030303" pitchFamily="18" charset="0"/>
                <a:ea typeface="宋体" panose="02010600030101010101" pitchFamily="2" charset="-122"/>
                <a:cs typeface="Arial" panose="020B0604020202020204" pitchFamily="34" charset="0"/>
              </a:rPr>
              <a:t>元器件</a:t>
            </a:r>
            <a:endParaRPr kumimoji="0" lang="zh-CN" altLang="en-US" sz="1600" b="0" i="0" u="none" strike="noStrike" kern="1200" cap="none" spc="0" normalizeH="0" baseline="0" noProof="0" dirty="0">
              <a:ln>
                <a:noFill/>
              </a:ln>
              <a:solidFill>
                <a:schemeClr val="bg1"/>
              </a:solidFill>
              <a:effectLst>
                <a:outerShdw blurRad="38100" dist="38100" dir="2700000" algn="tl">
                  <a:srgbClr val="FFFFFF"/>
                </a:outerShdw>
              </a:effectLst>
              <a:uLnTx/>
              <a:uFillTx/>
              <a:latin typeface="Constantia" panose="02030602050306030303" pitchFamily="18" charset="0"/>
              <a:ea typeface="宋体" panose="02010600030101010101" pitchFamily="2" charset="-122"/>
              <a:cs typeface="Arial" panose="020B0604020202020204" pitchFamily="34" charset="0"/>
            </a:endParaRPr>
          </a:p>
        </p:txBody>
      </p:sp>
      <p:sp>
        <p:nvSpPr>
          <p:cNvPr id="18445" name="Oval 16"/>
          <p:cNvSpPr/>
          <p:nvPr/>
        </p:nvSpPr>
        <p:spPr>
          <a:xfrm>
            <a:off x="4672013" y="4062413"/>
            <a:ext cx="635000" cy="80962"/>
          </a:xfrm>
          <a:prstGeom prst="ellipse">
            <a:avLst/>
          </a:prstGeom>
          <a:gradFill rotWithShape="1">
            <a:gsLst>
              <a:gs pos="0">
                <a:srgbClr val="A9CBFF"/>
              </a:gs>
              <a:gs pos="100000">
                <a:srgbClr val="0066FF"/>
              </a:gs>
            </a:gsLst>
            <a:lin ang="2700000" scaled="1"/>
            <a:tileRect/>
          </a:gradFill>
          <a:ln w="9525">
            <a:noFill/>
          </a:ln>
        </p:spPr>
        <p:txBody>
          <a:bodyPr wrap="none" anchor="ctr"/>
          <a:p>
            <a:endParaRPr lang="zh-CN" altLang="en-US" dirty="0">
              <a:latin typeface="Constantia" panose="02030602050306030303" pitchFamily="18" charset="0"/>
            </a:endParaRPr>
          </a:p>
        </p:txBody>
      </p:sp>
      <p:sp>
        <p:nvSpPr>
          <p:cNvPr id="19" name="Oval 18"/>
          <p:cNvSpPr>
            <a:spLocks noChangeArrowheads="1"/>
          </p:cNvSpPr>
          <p:nvPr/>
        </p:nvSpPr>
        <p:spPr bwMode="blackWhite">
          <a:xfrm>
            <a:off x="4000500" y="2857500"/>
            <a:ext cx="1238250" cy="1238250"/>
          </a:xfrm>
          <a:prstGeom prst="ellipse">
            <a:avLst/>
          </a:prstGeom>
          <a:solidFill>
            <a:schemeClr val="accent6">
              <a:lumMod val="75000"/>
              <a:alpha val="89999"/>
            </a:schemeClr>
          </a:solidFill>
          <a:ln>
            <a:noFill/>
          </a:ln>
          <a:effectLst/>
        </p:spPr>
        <p:txBody>
          <a:bodyPr lIns="0" tIns="0" rIns="0" bIns="0" anchor="ctr"/>
          <a:lstStyle/>
          <a:p>
            <a:pPr marL="0" marR="0" lvl="0" indent="0" algn="l" defTabSz="895350" rtl="0" eaLnBrk="0" fontAlgn="base" latinLnBrk="0" hangingPunct="0">
              <a:lnSpc>
                <a:spcPct val="100000"/>
              </a:lnSpc>
              <a:spcBef>
                <a:spcPct val="0"/>
              </a:spcBef>
              <a:spcAft>
                <a:spcPct val="0"/>
              </a:spcAft>
              <a:buClrTx/>
              <a:buSzPct val="75000"/>
              <a:buFont typeface="Arial" panose="020B0604020202020204" pitchFamily="34" charset="0"/>
              <a:buNone/>
              <a:defRPr/>
            </a:pPr>
            <a:r>
              <a:rPr kumimoji="0" lang="zh-CN" altLang="en-US" sz="1600" b="0" i="0" u="none" strike="noStrike" kern="1200" cap="none" spc="0" normalizeH="0" baseline="0" noProof="0" dirty="0">
                <a:ln>
                  <a:noFill/>
                </a:ln>
                <a:solidFill>
                  <a:schemeClr val="bg1"/>
                </a:solidFill>
                <a:effectLst>
                  <a:outerShdw blurRad="38100" dist="38100" dir="2700000" algn="tl">
                    <a:srgbClr val="FFFFFF"/>
                  </a:outerShdw>
                </a:effectLst>
                <a:uLnTx/>
                <a:uFillTx/>
                <a:latin typeface="Constantia" panose="02030602050306030303" pitchFamily="18" charset="0"/>
                <a:ea typeface="宋体" panose="02010600030101010101" pitchFamily="2" charset="-122"/>
                <a:cs typeface="Arial" panose="020B0604020202020204" pitchFamily="34" charset="0"/>
              </a:rPr>
              <a:t>  模组化</a:t>
            </a:r>
            <a:endParaRPr kumimoji="0" lang="zh-CN" altLang="en-US" sz="1600" b="0" i="0" u="none" strike="noStrike" kern="1200" cap="none" spc="0" normalizeH="0" baseline="0" noProof="0" dirty="0">
              <a:ln>
                <a:noFill/>
              </a:ln>
              <a:solidFill>
                <a:schemeClr val="bg1"/>
              </a:solidFill>
              <a:effectLst>
                <a:outerShdw blurRad="38100" dist="38100" dir="2700000" algn="tl">
                  <a:srgbClr val="FFFFFF"/>
                </a:outerShdw>
              </a:effectLst>
              <a:uLnTx/>
              <a:uFillTx/>
              <a:latin typeface="Constantia" panose="02030602050306030303" pitchFamily="18" charset="0"/>
              <a:ea typeface="宋体" panose="02010600030101010101" pitchFamily="2" charset="-122"/>
              <a:cs typeface="Arial" panose="020B0604020202020204" pitchFamily="34" charset="0"/>
            </a:endParaRPr>
          </a:p>
        </p:txBody>
      </p:sp>
      <p:sp>
        <p:nvSpPr>
          <p:cNvPr id="20" name="Oval 19"/>
          <p:cNvSpPr>
            <a:spLocks noChangeArrowheads="1"/>
          </p:cNvSpPr>
          <p:nvPr/>
        </p:nvSpPr>
        <p:spPr bwMode="blackWhite">
          <a:xfrm>
            <a:off x="6910388" y="2244725"/>
            <a:ext cx="1304925" cy="1255713"/>
          </a:xfrm>
          <a:prstGeom prst="ellipse">
            <a:avLst/>
          </a:prstGeom>
          <a:solidFill>
            <a:schemeClr val="accent6">
              <a:lumMod val="75000"/>
              <a:alpha val="89999"/>
            </a:schemeClr>
          </a:solidFill>
          <a:ln>
            <a:noFill/>
          </a:ln>
          <a:effectLst/>
        </p:spPr>
        <p:txBody>
          <a:bodyPr lIns="0" tIns="0" rIns="0" bIns="0" anchor="ctr"/>
          <a:lstStyle/>
          <a:p>
            <a:pPr marL="0" marR="0" lvl="0" indent="0" algn="l" defTabSz="895350" rtl="0" eaLnBrk="0" fontAlgn="base" latinLnBrk="0" hangingPunct="0">
              <a:lnSpc>
                <a:spcPct val="100000"/>
              </a:lnSpc>
              <a:spcBef>
                <a:spcPct val="0"/>
              </a:spcBef>
              <a:spcAft>
                <a:spcPct val="0"/>
              </a:spcAft>
              <a:buClrTx/>
              <a:buSzPct val="75000"/>
              <a:buFont typeface="Arial" panose="020B0604020202020204" pitchFamily="34" charset="0"/>
              <a:buNone/>
              <a:defRPr/>
            </a:pPr>
            <a:r>
              <a:rPr kumimoji="0" lang="zh-CN" altLang="en-US" sz="1600" b="0" i="0" u="none" strike="noStrike" kern="1200" cap="none" spc="0" normalizeH="0" baseline="0" noProof="0" dirty="0">
                <a:ln>
                  <a:noFill/>
                </a:ln>
                <a:solidFill>
                  <a:schemeClr val="tx1"/>
                </a:solidFill>
                <a:effectLst>
                  <a:outerShdw blurRad="38100" dist="38100" dir="2700000" algn="tl">
                    <a:srgbClr val="FFFFFF"/>
                  </a:outerShdw>
                </a:effectLst>
                <a:uLnTx/>
                <a:uFillTx/>
                <a:latin typeface="Constantia" panose="02030602050306030303" pitchFamily="18" charset="0"/>
                <a:ea typeface="宋体" panose="02010600030101010101" pitchFamily="2" charset="-122"/>
                <a:cs typeface="Arial" panose="020B0604020202020204" pitchFamily="34" charset="0"/>
              </a:rPr>
              <a:t>    </a:t>
            </a:r>
            <a:r>
              <a:rPr kumimoji="0" lang="zh-CN" altLang="en-US" sz="1600" b="0" i="0" u="none" strike="noStrike" kern="1200" cap="none" spc="0" normalizeH="0" baseline="0" noProof="0" dirty="0">
                <a:ln>
                  <a:noFill/>
                </a:ln>
                <a:solidFill>
                  <a:schemeClr val="bg1"/>
                </a:solidFill>
                <a:effectLst>
                  <a:outerShdw blurRad="38100" dist="38100" dir="2700000" algn="tl">
                    <a:srgbClr val="FFFFFF"/>
                  </a:outerShdw>
                </a:effectLst>
                <a:uLnTx/>
                <a:uFillTx/>
                <a:latin typeface="Constantia" panose="02030602050306030303" pitchFamily="18" charset="0"/>
                <a:ea typeface="宋体" panose="02010600030101010101" pitchFamily="2" charset="-122"/>
                <a:cs typeface="Arial" panose="020B0604020202020204" pitchFamily="34" charset="0"/>
              </a:rPr>
              <a:t>整体解决方案</a:t>
            </a:r>
            <a:endParaRPr kumimoji="0" lang="zh-CN" altLang="en-US" sz="1600" b="0" i="0" u="none" strike="noStrike" kern="1200" cap="none" spc="0" normalizeH="0" baseline="0" noProof="0" dirty="0">
              <a:ln>
                <a:noFill/>
              </a:ln>
              <a:solidFill>
                <a:schemeClr val="bg1"/>
              </a:solidFill>
              <a:effectLst>
                <a:outerShdw blurRad="38100" dist="38100" dir="2700000" algn="tl">
                  <a:srgbClr val="FFFFFF"/>
                </a:outerShdw>
              </a:effectLst>
              <a:uLnTx/>
              <a:uFillTx/>
              <a:latin typeface="Constantia" panose="02030602050306030303" pitchFamily="18" charset="0"/>
              <a:ea typeface="宋体" panose="02010600030101010101" pitchFamily="2" charset="-122"/>
              <a:cs typeface="Arial" panose="020B0604020202020204" pitchFamily="34" charset="0"/>
            </a:endParaRPr>
          </a:p>
        </p:txBody>
      </p:sp>
      <p:sp>
        <p:nvSpPr>
          <p:cNvPr id="18448" name="AutoShape 9"/>
          <p:cNvSpPr/>
          <p:nvPr/>
        </p:nvSpPr>
        <p:spPr>
          <a:xfrm>
            <a:off x="6003925" y="3500438"/>
            <a:ext cx="2925763" cy="222250"/>
          </a:xfrm>
          <a:prstGeom prst="cube">
            <a:avLst>
              <a:gd name="adj" fmla="val 62745"/>
            </a:avLst>
          </a:prstGeom>
          <a:solidFill>
            <a:schemeClr val="accent1"/>
          </a:solidFill>
          <a:ln w="9525">
            <a:noFill/>
          </a:ln>
        </p:spPr>
        <p:txBody>
          <a:bodyPr wrap="none" anchor="ctr"/>
          <a:p>
            <a:endParaRPr lang="zh-CN" altLang="en-US" dirty="0">
              <a:latin typeface="Constantia" panose="02030602050306030303" pitchFamily="18" charset="0"/>
            </a:endParaRPr>
          </a:p>
        </p:txBody>
      </p:sp>
      <p:pic>
        <p:nvPicPr>
          <p:cNvPr id="18449" name="图片 60425" descr="INH-S3216%20series"/>
          <p:cNvPicPr>
            <a:picLocks noChangeAspect="1"/>
          </p:cNvPicPr>
          <p:nvPr/>
        </p:nvPicPr>
        <p:blipFill>
          <a:blip r:embed="rId3"/>
          <a:stretch>
            <a:fillRect/>
          </a:stretch>
        </p:blipFill>
        <p:spPr>
          <a:xfrm>
            <a:off x="214313" y="5000625"/>
            <a:ext cx="1214437" cy="809625"/>
          </a:xfrm>
          <a:prstGeom prst="rect">
            <a:avLst/>
          </a:prstGeom>
          <a:noFill/>
          <a:ln w="9525">
            <a:noFill/>
          </a:ln>
        </p:spPr>
      </p:pic>
      <p:pic>
        <p:nvPicPr>
          <p:cNvPr id="18450" name="Picture 2"/>
          <p:cNvPicPr>
            <a:picLocks noChangeAspect="1"/>
          </p:cNvPicPr>
          <p:nvPr/>
        </p:nvPicPr>
        <p:blipFill>
          <a:blip r:embed="rId4"/>
          <a:stretch>
            <a:fillRect/>
          </a:stretch>
        </p:blipFill>
        <p:spPr>
          <a:xfrm>
            <a:off x="3500438" y="4429125"/>
            <a:ext cx="1538287" cy="500063"/>
          </a:xfrm>
          <a:prstGeom prst="rect">
            <a:avLst/>
          </a:prstGeom>
          <a:noFill/>
          <a:ln w="12700">
            <a:noFill/>
          </a:ln>
        </p:spPr>
      </p:pic>
      <p:pic>
        <p:nvPicPr>
          <p:cNvPr id="18451" name="图片 46089"/>
          <p:cNvPicPr>
            <a:picLocks noChangeAspect="1"/>
          </p:cNvPicPr>
          <p:nvPr/>
        </p:nvPicPr>
        <p:blipFill>
          <a:blip r:embed="rId5"/>
          <a:stretch>
            <a:fillRect/>
          </a:stretch>
        </p:blipFill>
        <p:spPr>
          <a:xfrm>
            <a:off x="1643063" y="5000625"/>
            <a:ext cx="1316037" cy="357188"/>
          </a:xfrm>
          <a:prstGeom prst="rect">
            <a:avLst/>
          </a:prstGeom>
          <a:noFill/>
          <a:ln w="9525">
            <a:noFill/>
          </a:ln>
        </p:spPr>
      </p:pic>
      <p:pic>
        <p:nvPicPr>
          <p:cNvPr id="18452" name="Picture 13"/>
          <p:cNvPicPr>
            <a:picLocks noChangeAspect="1"/>
          </p:cNvPicPr>
          <p:nvPr/>
        </p:nvPicPr>
        <p:blipFill>
          <a:blip r:embed="rId6"/>
          <a:stretch>
            <a:fillRect/>
          </a:stretch>
        </p:blipFill>
        <p:spPr>
          <a:xfrm>
            <a:off x="1714500" y="5357813"/>
            <a:ext cx="1143000" cy="900112"/>
          </a:xfrm>
          <a:prstGeom prst="rect">
            <a:avLst/>
          </a:prstGeom>
          <a:noFill/>
          <a:ln w="9525">
            <a:noFill/>
          </a:ln>
        </p:spPr>
      </p:pic>
      <p:pic>
        <p:nvPicPr>
          <p:cNvPr id="18453" name="Picture 22"/>
          <p:cNvPicPr>
            <a:picLocks noChangeAspect="1"/>
          </p:cNvPicPr>
          <p:nvPr/>
        </p:nvPicPr>
        <p:blipFill>
          <a:blip r:embed="rId7"/>
          <a:stretch>
            <a:fillRect/>
          </a:stretch>
        </p:blipFill>
        <p:spPr>
          <a:xfrm>
            <a:off x="3571875" y="5072063"/>
            <a:ext cx="1500188" cy="982662"/>
          </a:xfrm>
          <a:prstGeom prst="rect">
            <a:avLst/>
          </a:prstGeom>
          <a:noFill/>
          <a:ln w="9525">
            <a:noFill/>
          </a:ln>
        </p:spPr>
      </p:pic>
      <p:pic>
        <p:nvPicPr>
          <p:cNvPr id="18454" name="图片 37" descr="115"/>
          <p:cNvPicPr>
            <a:picLocks noChangeAspect="1"/>
          </p:cNvPicPr>
          <p:nvPr/>
        </p:nvPicPr>
        <p:blipFill>
          <a:blip r:embed="rId8"/>
          <a:stretch>
            <a:fillRect/>
          </a:stretch>
        </p:blipFill>
        <p:spPr>
          <a:xfrm>
            <a:off x="5143500" y="5214938"/>
            <a:ext cx="1500188" cy="942975"/>
          </a:xfrm>
          <a:prstGeom prst="rect">
            <a:avLst/>
          </a:prstGeom>
          <a:noFill/>
          <a:ln w="9525">
            <a:noFill/>
          </a:ln>
        </p:spPr>
      </p:pic>
      <p:pic>
        <p:nvPicPr>
          <p:cNvPr id="18455" name="Picture 2"/>
          <p:cNvPicPr>
            <a:picLocks noChangeAspect="1"/>
          </p:cNvPicPr>
          <p:nvPr/>
        </p:nvPicPr>
        <p:blipFill>
          <a:blip r:embed="rId9"/>
          <a:stretch>
            <a:fillRect/>
          </a:stretch>
        </p:blipFill>
        <p:spPr>
          <a:xfrm>
            <a:off x="5114925" y="4286250"/>
            <a:ext cx="4029075" cy="914400"/>
          </a:xfrm>
          <a:prstGeom prst="rect">
            <a:avLst/>
          </a:prstGeom>
          <a:noFill/>
          <a:ln w="9525">
            <a:noFill/>
          </a:ln>
        </p:spPr>
      </p:pic>
      <p:pic>
        <p:nvPicPr>
          <p:cNvPr id="18456" name="Picture 3"/>
          <p:cNvPicPr>
            <a:picLocks noChangeAspect="1"/>
          </p:cNvPicPr>
          <p:nvPr/>
        </p:nvPicPr>
        <p:blipFill>
          <a:blip r:embed="rId10"/>
          <a:stretch>
            <a:fillRect/>
          </a:stretch>
        </p:blipFill>
        <p:spPr>
          <a:xfrm>
            <a:off x="6858000" y="5286375"/>
            <a:ext cx="1781175" cy="842963"/>
          </a:xfrm>
          <a:prstGeom prst="rect">
            <a:avLst/>
          </a:prstGeom>
          <a:noFill/>
          <a:ln w="9525">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TextBox 5"/>
          <p:cNvSpPr txBox="1"/>
          <p:nvPr/>
        </p:nvSpPr>
        <p:spPr>
          <a:xfrm>
            <a:off x="4143375" y="5033963"/>
            <a:ext cx="1357313" cy="366712"/>
          </a:xfrm>
          <a:prstGeom prst="rect">
            <a:avLst/>
          </a:prstGeom>
          <a:noFill/>
          <a:ln w="9525">
            <a:noFill/>
          </a:ln>
        </p:spPr>
        <p:txBody>
          <a:bodyPr>
            <a:spAutoFit/>
          </a:bodyPr>
          <a:p>
            <a:endParaRPr lang="zh-CN" altLang="en-US" dirty="0">
              <a:solidFill>
                <a:srgbClr val="FF0000"/>
              </a:solidFill>
              <a:latin typeface="微软雅黑" panose="020B0503020204020204" pitchFamily="34" charset="-122"/>
              <a:ea typeface="微软雅黑" panose="020B0503020204020204" pitchFamily="34" charset="-122"/>
            </a:endParaRPr>
          </a:p>
        </p:txBody>
      </p:sp>
      <p:pic>
        <p:nvPicPr>
          <p:cNvPr id="19459" name="Picture 3" descr="C:\Documents and Settings\Administrator\桌面\LOGO.gif"/>
          <p:cNvPicPr>
            <a:picLocks noChangeAspect="1"/>
          </p:cNvPicPr>
          <p:nvPr/>
        </p:nvPicPr>
        <p:blipFill>
          <a:blip r:embed="rId1"/>
          <a:stretch>
            <a:fillRect/>
          </a:stretch>
        </p:blipFill>
        <p:spPr>
          <a:xfrm>
            <a:off x="285750" y="214313"/>
            <a:ext cx="2286000" cy="796925"/>
          </a:xfrm>
          <a:prstGeom prst="rect">
            <a:avLst/>
          </a:prstGeom>
          <a:noFill/>
          <a:ln w="9525">
            <a:noFill/>
          </a:ln>
        </p:spPr>
      </p:pic>
      <p:sp>
        <p:nvSpPr>
          <p:cNvPr id="6" name="Text Box 4"/>
          <p:cNvSpPr txBox="1">
            <a:spLocks noChangeArrowheads="1"/>
          </p:cNvSpPr>
          <p:nvPr/>
        </p:nvSpPr>
        <p:spPr bwMode="auto">
          <a:xfrm>
            <a:off x="2857500" y="290513"/>
            <a:ext cx="4214813" cy="825500"/>
          </a:xfrm>
          <a:prstGeom prst="rect">
            <a:avLst/>
          </a:prstGeom>
          <a:noFill/>
          <a:ln w="9525" algn="ctr">
            <a:noFill/>
            <a:miter lim="800000"/>
          </a:ln>
          <a:effectLst/>
        </p:spPr>
        <p:txBody>
          <a:bodyPr>
            <a:spAutoFit/>
          </a:bodyPr>
          <a:lstStyle/>
          <a:p>
            <a:pPr marR="0" algn="dist" defTabSz="914400">
              <a:lnSpc>
                <a:spcPct val="150000"/>
              </a:lnSpc>
              <a:buClrTx/>
              <a:buSzTx/>
              <a:defRPr/>
            </a:pPr>
            <a:r>
              <a:rPr kumimoji="0" lang="zh-CN" altLang="en-US" sz="3600" kern="1200" cap="none" spc="0" normalizeH="0" baseline="0" noProof="0" dirty="0">
                <a:solidFill>
                  <a:srgbClr val="17375E"/>
                </a:solidFill>
                <a:effectLst>
                  <a:outerShdw blurRad="38100" dist="38100" dir="2700000" algn="tl">
                    <a:srgbClr val="FFFFFF"/>
                  </a:outerShdw>
                </a:effectLst>
                <a:latin typeface="微软雅黑" panose="020B0503020204020204" pitchFamily="34" charset="-122"/>
                <a:ea typeface="微软雅黑" panose="020B0503020204020204" pitchFamily="34" charset="-122"/>
                <a:cs typeface="+mn-cs"/>
              </a:rPr>
              <a:t>至诚相伴</a:t>
            </a:r>
            <a:r>
              <a:rPr kumimoji="0" lang="en-US" altLang="zh-CN" sz="3600" kern="1200" cap="none" spc="0" normalizeH="0" baseline="0" noProof="0" dirty="0">
                <a:solidFill>
                  <a:srgbClr val="17375E"/>
                </a:solidFill>
                <a:effectLst>
                  <a:outerShdw blurRad="38100" dist="38100" dir="2700000" algn="tl">
                    <a:srgbClr val="FFFFFF"/>
                  </a:outerShdw>
                </a:effectLst>
                <a:latin typeface="微软雅黑" panose="020B0503020204020204" pitchFamily="34" charset="-122"/>
                <a:ea typeface="微软雅黑" panose="020B0503020204020204" pitchFamily="34" charset="-122"/>
                <a:cs typeface="+mn-cs"/>
              </a:rPr>
              <a:t>,</a:t>
            </a:r>
            <a:r>
              <a:rPr kumimoji="0" lang="zh-CN" altLang="en-US" sz="3600" kern="1200" cap="none" spc="0" normalizeH="0" baseline="0" noProof="0" dirty="0">
                <a:solidFill>
                  <a:srgbClr val="17375E"/>
                </a:solidFill>
                <a:effectLst>
                  <a:outerShdw blurRad="38100" dist="38100" dir="2700000" algn="tl">
                    <a:srgbClr val="FFFFFF"/>
                  </a:outerShdw>
                </a:effectLst>
                <a:latin typeface="微软雅黑" panose="020B0503020204020204" pitchFamily="34" charset="-122"/>
                <a:ea typeface="微软雅黑" panose="020B0503020204020204" pitchFamily="34" charset="-122"/>
                <a:cs typeface="+mn-cs"/>
              </a:rPr>
              <a:t>只因信赖</a:t>
            </a:r>
            <a:endParaRPr kumimoji="0" lang="zh-CN" altLang="en-US" sz="3600" kern="1200" cap="none" spc="0" normalizeH="0" baseline="0" noProof="0" dirty="0">
              <a:solidFill>
                <a:srgbClr val="17375E"/>
              </a:solidFill>
              <a:effectLst>
                <a:outerShdw blurRad="38100" dist="38100" dir="2700000" algn="tl">
                  <a:srgbClr val="FFFFFF"/>
                </a:outerShdw>
              </a:effectLst>
              <a:latin typeface="微软雅黑" panose="020B0503020204020204" pitchFamily="34" charset="-122"/>
              <a:ea typeface="微软雅黑" panose="020B0503020204020204" pitchFamily="34" charset="-122"/>
              <a:cs typeface="+mn-cs"/>
            </a:endParaRPr>
          </a:p>
        </p:txBody>
      </p:sp>
      <p:sp>
        <p:nvSpPr>
          <p:cNvPr id="8" name="标题 1"/>
          <p:cNvSpPr txBox="1"/>
          <p:nvPr/>
        </p:nvSpPr>
        <p:spPr bwMode="auto">
          <a:xfrm>
            <a:off x="395536" y="1428736"/>
            <a:ext cx="7156450" cy="715962"/>
          </a:xfrm>
          <a:prstGeom prst="rect">
            <a:avLst/>
          </a:prstGeom>
          <a:noFill/>
          <a:ln w="9525">
            <a:noFill/>
            <a:miter lim="800000"/>
          </a:ln>
        </p:spPr>
        <p:txBody>
          <a:bodyPr lIns="0" tIns="0" rIns="18288" bIns="0" anchor="b">
            <a:normAutofit/>
            <a:scene3d>
              <a:camera prst="orthographicFront"/>
              <a:lightRig rig="freezing" dir="t">
                <a:rot lat="0" lon="0" rev="5640000"/>
              </a:lightRig>
            </a:scene3d>
            <a:sp3d prstMaterial="flat">
              <a:bevelT w="38100" h="38100"/>
              <a:contourClr>
                <a:schemeClr val="tx2"/>
              </a:contourClr>
            </a:sp3d>
          </a:bodyPr>
          <a:lstStyle/>
          <a:p>
            <a:pPr marR="0" defTabSz="914400" eaLnBrk="0" hangingPunct="0">
              <a:buClrTx/>
              <a:buSzTx/>
              <a:buFontTx/>
              <a:defRPr/>
            </a:pPr>
            <a:r>
              <a:rPr kumimoji="0" lang="zh-CN" altLang="en-US" sz="3600" kern="1200" cap="none" spc="0" normalizeH="0" baseline="0" noProof="0" dirty="0">
                <a:solidFill>
                  <a:schemeClr val="accent3">
                    <a:tint val="90000"/>
                    <a:satMod val="120000"/>
                  </a:schemeClr>
                </a:solidFill>
                <a:effectLst>
                  <a:outerShdw blurRad="38100" dist="25400" dir="5400000" algn="tl" rotWithShape="0">
                    <a:srgbClr val="000000">
                      <a:alpha val="43000"/>
                    </a:srgbClr>
                  </a:outerShdw>
                </a:effectLst>
                <a:latin typeface="微软雅黑" panose="020B0503020204020204" pitchFamily="34" charset="-122"/>
                <a:ea typeface="微软雅黑" panose="020B0503020204020204" pitchFamily="34" charset="-122"/>
                <a:cs typeface="+mj-cs"/>
              </a:rPr>
              <a:t>目录</a:t>
            </a:r>
            <a:endParaRPr kumimoji="0" lang="zh-CN" altLang="en-US" sz="3600" kern="1200" cap="none" spc="0" normalizeH="0" baseline="0" noProof="0" dirty="0">
              <a:solidFill>
                <a:schemeClr val="accent3">
                  <a:tint val="90000"/>
                  <a:satMod val="120000"/>
                </a:schemeClr>
              </a:solidFill>
              <a:effectLst>
                <a:outerShdw blurRad="38100" dist="25400" dir="5400000" algn="tl" rotWithShape="0">
                  <a:srgbClr val="000000">
                    <a:alpha val="43000"/>
                  </a:srgbClr>
                </a:outerShdw>
              </a:effectLst>
              <a:latin typeface="微软雅黑" panose="020B0503020204020204" pitchFamily="34" charset="-122"/>
              <a:ea typeface="微软雅黑" panose="020B0503020204020204" pitchFamily="34" charset="-122"/>
              <a:cs typeface="+mj-cs"/>
            </a:endParaRPr>
          </a:p>
        </p:txBody>
      </p:sp>
      <p:sp>
        <p:nvSpPr>
          <p:cNvPr id="11" name="TextBox 5"/>
          <p:cNvSpPr txBox="1"/>
          <p:nvPr/>
        </p:nvSpPr>
        <p:spPr>
          <a:xfrm>
            <a:off x="395288" y="3090863"/>
            <a:ext cx="576263" cy="4619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2</a:t>
            </a:r>
            <a:endParaRPr kumimoji="0" lang="zh-CN" altLang="en-US"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463" name="TextBox 12"/>
          <p:cNvSpPr txBox="1"/>
          <p:nvPr/>
        </p:nvSpPr>
        <p:spPr>
          <a:xfrm>
            <a:off x="971550" y="3071813"/>
            <a:ext cx="3529013" cy="461962"/>
          </a:xfrm>
          <a:prstGeom prst="rect">
            <a:avLst/>
          </a:prstGeom>
          <a:noFill/>
          <a:ln w="9525">
            <a:noFill/>
          </a:ln>
        </p:spPr>
        <p:txBody>
          <a:bodyPr anchor="ctr"/>
          <a:p>
            <a:r>
              <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rPr>
              <a:t>发展历程</a:t>
            </a:r>
            <a:endPar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endParaRPr>
          </a:p>
        </p:txBody>
      </p:sp>
      <p:sp>
        <p:nvSpPr>
          <p:cNvPr id="15" name="TextBox 5"/>
          <p:cNvSpPr txBox="1"/>
          <p:nvPr/>
        </p:nvSpPr>
        <p:spPr>
          <a:xfrm>
            <a:off x="398463" y="3876675"/>
            <a:ext cx="576263" cy="4619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3</a:t>
            </a:r>
            <a:endParaRPr kumimoji="0" lang="zh-CN" altLang="en-US"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465" name="TextBox 12"/>
          <p:cNvSpPr txBox="1"/>
          <p:nvPr/>
        </p:nvSpPr>
        <p:spPr>
          <a:xfrm>
            <a:off x="974725" y="3857625"/>
            <a:ext cx="7026275" cy="461963"/>
          </a:xfrm>
          <a:prstGeom prst="rect">
            <a:avLst/>
          </a:prstGeom>
          <a:noFill/>
          <a:ln w="9525">
            <a:noFill/>
          </a:ln>
        </p:spPr>
        <p:txBody>
          <a:bodyPr anchor="ctr"/>
          <a:p>
            <a:r>
              <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rPr>
              <a:t>发展方向</a:t>
            </a:r>
            <a:endPar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endParaRPr>
          </a:p>
        </p:txBody>
      </p:sp>
      <p:sp>
        <p:nvSpPr>
          <p:cNvPr id="17" name="TextBox 3"/>
          <p:cNvSpPr txBox="1"/>
          <p:nvPr/>
        </p:nvSpPr>
        <p:spPr>
          <a:xfrm>
            <a:off x="395288" y="2297113"/>
            <a:ext cx="576263" cy="4619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1</a:t>
            </a:r>
            <a:endParaRPr kumimoji="0" lang="zh-CN" altLang="en-US"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 name="TextBox 4"/>
          <p:cNvSpPr txBox="1"/>
          <p:nvPr/>
        </p:nvSpPr>
        <p:spPr>
          <a:xfrm>
            <a:off x="395288" y="4714875"/>
            <a:ext cx="576263" cy="4619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4</a:t>
            </a:r>
            <a:endParaRPr kumimoji="0" lang="zh-CN" altLang="en-US"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468" name="TextBox 8"/>
          <p:cNvSpPr txBox="1"/>
          <p:nvPr/>
        </p:nvSpPr>
        <p:spPr>
          <a:xfrm>
            <a:off x="971550" y="2297113"/>
            <a:ext cx="5699125" cy="461962"/>
          </a:xfrm>
          <a:prstGeom prst="rect">
            <a:avLst/>
          </a:prstGeom>
          <a:noFill/>
          <a:ln w="9525">
            <a:noFill/>
          </a:ln>
        </p:spPr>
        <p:txBody>
          <a:bodyPr anchor="ctr"/>
          <a:p>
            <a:r>
              <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rPr>
              <a:t>公司简介</a:t>
            </a:r>
            <a:endPar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endParaRPr>
          </a:p>
        </p:txBody>
      </p:sp>
      <p:sp>
        <p:nvSpPr>
          <p:cNvPr id="20" name="TextBox 9"/>
          <p:cNvSpPr txBox="1"/>
          <p:nvPr/>
        </p:nvSpPr>
        <p:spPr>
          <a:xfrm>
            <a:off x="928688" y="4714875"/>
            <a:ext cx="7143750" cy="461963"/>
          </a:xfrm>
          <a:prstGeom prst="rect">
            <a:avLst/>
          </a:prstGeom>
          <a:solidFill>
            <a:schemeClr val="tx2">
              <a:lumMod val="20000"/>
              <a:lumOff val="80000"/>
            </a:schemeClr>
          </a:solidFill>
        </p:spPr>
        <p:txBody>
          <a:bodyPr anchor="ctr"/>
          <a:lstStyle/>
          <a:p>
            <a:pPr marR="0" defTabSz="914400">
              <a:buClrTx/>
              <a:buSzTx/>
              <a:defRPr/>
            </a:pPr>
            <a:r>
              <a:rPr kumimoji="0" lang="zh-CN" altLang="en-US" sz="2400" kern="1200" cap="none" spc="0" normalizeH="0" baseline="0" noProof="0" dirty="0">
                <a:solidFill>
                  <a:schemeClr val="bg1"/>
                </a:solidFill>
                <a:latin typeface="Constantia" panose="02030602050306030303" pitchFamily="18" charset="0"/>
                <a:ea typeface="微软雅黑" panose="020B0503020204020204" pitchFamily="34" charset="-122"/>
                <a:cs typeface="+mn-cs"/>
                <a:sym typeface="Arial" panose="020B0604020202020204" pitchFamily="34" charset="0"/>
              </a:rPr>
              <a:t>公司产品</a:t>
            </a:r>
            <a:endParaRPr kumimoji="0" lang="zh-CN" altLang="en-US" sz="2400" kern="1200" cap="none" spc="0" normalizeH="0" baseline="0" noProof="0" dirty="0">
              <a:solidFill>
                <a:schemeClr val="bg1"/>
              </a:solidFill>
              <a:latin typeface="Constantia" panose="02030602050306030303" pitchFamily="18" charset="0"/>
              <a:ea typeface="微软雅黑" panose="020B0503020204020204" pitchFamily="34" charset="-122"/>
              <a:cs typeface="+mn-cs"/>
              <a:sym typeface="Arial" panose="020B0604020202020204" pitchFamily="34" charset="0"/>
            </a:endParaRPr>
          </a:p>
        </p:txBody>
      </p:sp>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482" name="图片 58380" descr="INH-S1608-jg(1)"/>
          <p:cNvPicPr>
            <a:picLocks noChangeAspect="1"/>
          </p:cNvPicPr>
          <p:nvPr/>
        </p:nvPicPr>
        <p:blipFill>
          <a:blip r:embed="rId1"/>
          <a:stretch>
            <a:fillRect/>
          </a:stretch>
        </p:blipFill>
        <p:spPr>
          <a:xfrm>
            <a:off x="3203575" y="1484313"/>
            <a:ext cx="5800725" cy="2857500"/>
          </a:xfrm>
          <a:prstGeom prst="rect">
            <a:avLst/>
          </a:prstGeom>
          <a:noFill/>
          <a:ln w="9525">
            <a:noFill/>
          </a:ln>
        </p:spPr>
      </p:pic>
      <p:sp>
        <p:nvSpPr>
          <p:cNvPr id="7" name="矩形 6"/>
          <p:cNvSpPr/>
          <p:nvPr/>
        </p:nvSpPr>
        <p:spPr>
          <a:xfrm>
            <a:off x="142844" y="1071537"/>
            <a:ext cx="2475355" cy="707886"/>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000" b="1"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mn-lt"/>
                <a:ea typeface="+mn-ea"/>
                <a:cs typeface="+mn-cs"/>
              </a:rPr>
              <a:t>SMD LED</a:t>
            </a:r>
            <a:endParaRPr kumimoji="0" lang="zh-CN" altLang="en-US" sz="4000" b="1"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mn-lt"/>
              <a:ea typeface="+mn-ea"/>
              <a:cs typeface="+mn-cs"/>
            </a:endParaRPr>
          </a:p>
        </p:txBody>
      </p:sp>
      <p:grpSp>
        <p:nvGrpSpPr>
          <p:cNvPr id="20484" name="组合 9"/>
          <p:cNvGrpSpPr/>
          <p:nvPr/>
        </p:nvGrpSpPr>
        <p:grpSpPr>
          <a:xfrm>
            <a:off x="0" y="214313"/>
            <a:ext cx="9144000" cy="6442075"/>
            <a:chOff x="0" y="214290"/>
            <a:chExt cx="9144000" cy="6441934"/>
          </a:xfrm>
        </p:grpSpPr>
        <p:sp>
          <p:nvSpPr>
            <p:cNvPr id="11" name="矩形 11"/>
            <p:cNvSpPr>
              <a:spLocks noChangeArrowheads="1"/>
            </p:cNvSpPr>
            <p:nvPr/>
          </p:nvSpPr>
          <p:spPr bwMode="auto">
            <a:xfrm>
              <a:off x="0" y="6286520"/>
              <a:ext cx="9144000" cy="3697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rPr>
                <a:t>品质至上 追求卓越 持续提供客户满意的产品及服务</a:t>
              </a:r>
              <a:endPar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endParaRPr>
            </a:p>
          </p:txBody>
        </p:sp>
        <p:pic>
          <p:nvPicPr>
            <p:cNvPr id="20489" name="Picture 3" descr="C:\Documents and Settings\Administrator\桌面\LOGO.gif"/>
            <p:cNvPicPr>
              <a:picLocks noChangeAspect="1"/>
            </p:cNvPicPr>
            <p:nvPr/>
          </p:nvPicPr>
          <p:blipFill>
            <a:blip r:embed="rId2"/>
            <a:stretch>
              <a:fillRect/>
            </a:stretch>
          </p:blipFill>
          <p:spPr>
            <a:xfrm>
              <a:off x="285720" y="214290"/>
              <a:ext cx="2158111" cy="642942"/>
            </a:xfrm>
            <a:prstGeom prst="rect">
              <a:avLst/>
            </a:prstGeom>
            <a:noFill/>
            <a:ln w="9525">
              <a:noFill/>
            </a:ln>
          </p:spPr>
        </p:pic>
      </p:grpSp>
      <p:pic>
        <p:nvPicPr>
          <p:cNvPr id="20485" name="图片 58378" descr="INH-S1608%20series"/>
          <p:cNvPicPr>
            <a:picLocks noChangeAspect="1"/>
          </p:cNvPicPr>
          <p:nvPr/>
        </p:nvPicPr>
        <p:blipFill>
          <a:blip r:embed="rId3"/>
          <a:stretch>
            <a:fillRect/>
          </a:stretch>
        </p:blipFill>
        <p:spPr>
          <a:xfrm>
            <a:off x="323850" y="1916113"/>
            <a:ext cx="2990850" cy="1993900"/>
          </a:xfrm>
          <a:prstGeom prst="rect">
            <a:avLst/>
          </a:prstGeom>
          <a:noFill/>
          <a:ln w="9525">
            <a:noFill/>
          </a:ln>
        </p:spPr>
      </p:pic>
      <p:pic>
        <p:nvPicPr>
          <p:cNvPr id="20486" name="图片 58381"/>
          <p:cNvPicPr>
            <a:picLocks noChangeAspect="1"/>
          </p:cNvPicPr>
          <p:nvPr/>
        </p:nvPicPr>
        <p:blipFill>
          <a:blip r:embed="rId4"/>
          <a:stretch>
            <a:fillRect/>
          </a:stretch>
        </p:blipFill>
        <p:spPr>
          <a:xfrm>
            <a:off x="395288" y="4076700"/>
            <a:ext cx="8353425" cy="1722438"/>
          </a:xfrm>
          <a:prstGeom prst="rect">
            <a:avLst/>
          </a:prstGeom>
          <a:noFill/>
          <a:ln w="9525">
            <a:noFill/>
          </a:ln>
        </p:spPr>
      </p:pic>
      <p:pic>
        <p:nvPicPr>
          <p:cNvPr id="20487" name="图片 58382" descr="t"/>
          <p:cNvPicPr>
            <a:picLocks noChangeAspect="1"/>
          </p:cNvPicPr>
          <p:nvPr/>
        </p:nvPicPr>
        <p:blipFill>
          <a:blip r:embed="rId5"/>
          <a:stretch>
            <a:fillRect/>
          </a:stretch>
        </p:blipFill>
        <p:spPr>
          <a:xfrm>
            <a:off x="2555875" y="0"/>
            <a:ext cx="6257925" cy="1962150"/>
          </a:xfrm>
          <a:prstGeom prst="rect">
            <a:avLst/>
          </a:prstGeom>
          <a:noFill/>
          <a:ln w="9525">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506" name="组合 9"/>
          <p:cNvGrpSpPr/>
          <p:nvPr/>
        </p:nvGrpSpPr>
        <p:grpSpPr>
          <a:xfrm>
            <a:off x="0" y="214313"/>
            <a:ext cx="9144000" cy="6442075"/>
            <a:chOff x="0" y="214290"/>
            <a:chExt cx="9144000" cy="6441934"/>
          </a:xfrm>
        </p:grpSpPr>
        <p:sp>
          <p:nvSpPr>
            <p:cNvPr id="11" name="矩形 11"/>
            <p:cNvSpPr>
              <a:spLocks noChangeArrowheads="1"/>
            </p:cNvSpPr>
            <p:nvPr/>
          </p:nvSpPr>
          <p:spPr bwMode="auto">
            <a:xfrm>
              <a:off x="0" y="6286520"/>
              <a:ext cx="9144000" cy="3697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rPr>
                <a:t>品质至上 追求卓越 持续提供客户满意的产品及服务</a:t>
              </a:r>
              <a:endPar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endParaRPr>
            </a:p>
          </p:txBody>
        </p:sp>
        <p:pic>
          <p:nvPicPr>
            <p:cNvPr id="21514" name="Picture 3" descr="C:\Documents and Settings\Administrator\桌面\LOGO.gif"/>
            <p:cNvPicPr>
              <a:picLocks noChangeAspect="1"/>
            </p:cNvPicPr>
            <p:nvPr/>
          </p:nvPicPr>
          <p:blipFill>
            <a:blip r:embed="rId1"/>
            <a:stretch>
              <a:fillRect/>
            </a:stretch>
          </p:blipFill>
          <p:spPr>
            <a:xfrm>
              <a:off x="285720" y="214290"/>
              <a:ext cx="2158111" cy="642942"/>
            </a:xfrm>
            <a:prstGeom prst="rect">
              <a:avLst/>
            </a:prstGeom>
            <a:noFill/>
            <a:ln w="9525">
              <a:noFill/>
            </a:ln>
          </p:spPr>
        </p:pic>
      </p:grpSp>
      <p:pic>
        <p:nvPicPr>
          <p:cNvPr id="21507" name="图片 45060" descr="M$F0{NIQ~{~5FZA@J43TOPS"/>
          <p:cNvPicPr>
            <a:picLocks noChangeAspect="1"/>
          </p:cNvPicPr>
          <p:nvPr/>
        </p:nvPicPr>
        <p:blipFill>
          <a:blip r:embed="rId2"/>
          <a:stretch>
            <a:fillRect/>
          </a:stretch>
        </p:blipFill>
        <p:spPr>
          <a:xfrm>
            <a:off x="611188" y="981075"/>
            <a:ext cx="1971675" cy="647700"/>
          </a:xfrm>
          <a:prstGeom prst="rect">
            <a:avLst/>
          </a:prstGeom>
          <a:noFill/>
          <a:ln w="9525">
            <a:noFill/>
          </a:ln>
        </p:spPr>
      </p:pic>
      <p:sp>
        <p:nvSpPr>
          <p:cNvPr id="21508" name="矩形 45063"/>
          <p:cNvSpPr/>
          <p:nvPr/>
        </p:nvSpPr>
        <p:spPr>
          <a:xfrm>
            <a:off x="900113" y="1787525"/>
            <a:ext cx="4092575" cy="336550"/>
          </a:xfrm>
          <a:prstGeom prst="rect">
            <a:avLst/>
          </a:prstGeom>
          <a:noFill/>
          <a:ln w="9525">
            <a:noFill/>
          </a:ln>
        </p:spPr>
        <p:txBody>
          <a:bodyPr wrap="none" anchor="ctr">
            <a:spAutoFit/>
          </a:bodyPr>
          <a:p>
            <a:r>
              <a:rPr lang="en-US" altLang="zh-CN" sz="1600" b="1" dirty="0">
                <a:latin typeface="Adobe 仿宋 Std R" pitchFamily="18" charset="-122"/>
                <a:ea typeface="Adobe 仿宋 Std R" pitchFamily="18" charset="-122"/>
              </a:rPr>
              <a:t>3mm Round Type lamp /φ3</a:t>
            </a:r>
            <a:r>
              <a:rPr lang="zh-CN" altLang="en-US" sz="1600" b="1" dirty="0">
                <a:latin typeface="Adobe 仿宋 Std R" pitchFamily="18" charset="-122"/>
                <a:ea typeface="Adobe 仿宋 Std R" pitchFamily="18" charset="-122"/>
              </a:rPr>
              <a:t>圆头成型直插灯</a:t>
            </a:r>
            <a:endParaRPr lang="zh-CN" altLang="en-US" sz="1600" b="1" dirty="0">
              <a:latin typeface="Adobe 仿宋 Std R" pitchFamily="18" charset="-122"/>
              <a:ea typeface="Adobe 仿宋 Std R" pitchFamily="18" charset="-122"/>
            </a:endParaRPr>
          </a:p>
        </p:txBody>
      </p:sp>
      <p:pic>
        <p:nvPicPr>
          <p:cNvPr id="21509" name="图片 45066"/>
          <p:cNvPicPr>
            <a:picLocks noChangeAspect="1"/>
          </p:cNvPicPr>
          <p:nvPr/>
        </p:nvPicPr>
        <p:blipFill>
          <a:blip r:embed="rId3"/>
          <a:srcRect b="5948"/>
          <a:stretch>
            <a:fillRect/>
          </a:stretch>
        </p:blipFill>
        <p:spPr>
          <a:xfrm>
            <a:off x="900113" y="2636838"/>
            <a:ext cx="4168775" cy="1079500"/>
          </a:xfrm>
          <a:prstGeom prst="rect">
            <a:avLst/>
          </a:prstGeom>
          <a:noFill/>
          <a:ln w="9525">
            <a:noFill/>
          </a:ln>
        </p:spPr>
      </p:pic>
      <p:pic>
        <p:nvPicPr>
          <p:cNvPr id="21510" name="图片 45067"/>
          <p:cNvPicPr>
            <a:picLocks noChangeAspect="1"/>
          </p:cNvPicPr>
          <p:nvPr/>
        </p:nvPicPr>
        <p:blipFill>
          <a:blip r:embed="rId4"/>
          <a:stretch>
            <a:fillRect/>
          </a:stretch>
        </p:blipFill>
        <p:spPr>
          <a:xfrm>
            <a:off x="5934075" y="1268413"/>
            <a:ext cx="2406650" cy="2881312"/>
          </a:xfrm>
          <a:prstGeom prst="rect">
            <a:avLst/>
          </a:prstGeom>
          <a:noFill/>
          <a:ln w="9525">
            <a:noFill/>
          </a:ln>
        </p:spPr>
      </p:pic>
      <p:pic>
        <p:nvPicPr>
          <p:cNvPr id="21511" name="图片 45070" descr="`VHRZKD{$2M})GRJ3OBGB5C"/>
          <p:cNvPicPr>
            <a:picLocks noChangeAspect="1"/>
          </p:cNvPicPr>
          <p:nvPr/>
        </p:nvPicPr>
        <p:blipFill>
          <a:blip r:embed="rId5"/>
          <a:stretch>
            <a:fillRect/>
          </a:stretch>
        </p:blipFill>
        <p:spPr>
          <a:xfrm>
            <a:off x="3348038" y="260350"/>
            <a:ext cx="4897437" cy="865188"/>
          </a:xfrm>
          <a:prstGeom prst="rect">
            <a:avLst/>
          </a:prstGeom>
          <a:noFill/>
          <a:ln w="9525">
            <a:noFill/>
          </a:ln>
        </p:spPr>
      </p:pic>
      <p:pic>
        <p:nvPicPr>
          <p:cNvPr id="21512" name="图片 45071"/>
          <p:cNvPicPr>
            <a:picLocks noChangeAspect="1"/>
          </p:cNvPicPr>
          <p:nvPr/>
        </p:nvPicPr>
        <p:blipFill>
          <a:blip r:embed="rId6"/>
          <a:stretch>
            <a:fillRect/>
          </a:stretch>
        </p:blipFill>
        <p:spPr>
          <a:xfrm>
            <a:off x="395288" y="4292600"/>
            <a:ext cx="8361362" cy="1374775"/>
          </a:xfrm>
          <a:prstGeom prst="rect">
            <a:avLst/>
          </a:prstGeom>
          <a:noFill/>
          <a:ln w="9525">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2530" name="组合 9"/>
          <p:cNvGrpSpPr/>
          <p:nvPr/>
        </p:nvGrpSpPr>
        <p:grpSpPr>
          <a:xfrm>
            <a:off x="0" y="214313"/>
            <a:ext cx="9144000" cy="6442075"/>
            <a:chOff x="0" y="214290"/>
            <a:chExt cx="9144000" cy="6441934"/>
          </a:xfrm>
        </p:grpSpPr>
        <p:sp>
          <p:nvSpPr>
            <p:cNvPr id="11" name="矩形 11"/>
            <p:cNvSpPr>
              <a:spLocks noChangeArrowheads="1"/>
            </p:cNvSpPr>
            <p:nvPr/>
          </p:nvSpPr>
          <p:spPr bwMode="auto">
            <a:xfrm>
              <a:off x="0" y="6286520"/>
              <a:ext cx="9144000" cy="3697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rPr>
                <a:t>品质至上 追求卓越 持续提供客户满意的产品及服务</a:t>
              </a:r>
              <a:endPar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endParaRPr>
            </a:p>
          </p:txBody>
        </p:sp>
        <p:pic>
          <p:nvPicPr>
            <p:cNvPr id="22538" name="Picture 3" descr="C:\Documents and Settings\Administrator\桌面\LOGO.gif"/>
            <p:cNvPicPr>
              <a:picLocks noChangeAspect="1"/>
            </p:cNvPicPr>
            <p:nvPr/>
          </p:nvPicPr>
          <p:blipFill>
            <a:blip r:embed="rId1"/>
            <a:stretch>
              <a:fillRect/>
            </a:stretch>
          </p:blipFill>
          <p:spPr>
            <a:xfrm>
              <a:off x="285720" y="214290"/>
              <a:ext cx="2158111" cy="642942"/>
            </a:xfrm>
            <a:prstGeom prst="rect">
              <a:avLst/>
            </a:prstGeom>
            <a:noFill/>
            <a:ln w="9525">
              <a:noFill/>
            </a:ln>
          </p:spPr>
        </p:pic>
      </p:grpSp>
      <p:pic>
        <p:nvPicPr>
          <p:cNvPr id="22531" name="图片 49156" descr="M$F0{NIQ~{~5FZA@J43TOPS"/>
          <p:cNvPicPr>
            <a:picLocks noChangeAspect="1"/>
          </p:cNvPicPr>
          <p:nvPr/>
        </p:nvPicPr>
        <p:blipFill>
          <a:blip r:embed="rId2"/>
          <a:stretch>
            <a:fillRect/>
          </a:stretch>
        </p:blipFill>
        <p:spPr>
          <a:xfrm>
            <a:off x="611188" y="981075"/>
            <a:ext cx="1971675" cy="647700"/>
          </a:xfrm>
          <a:prstGeom prst="rect">
            <a:avLst/>
          </a:prstGeom>
          <a:noFill/>
          <a:ln w="9525">
            <a:noFill/>
          </a:ln>
        </p:spPr>
      </p:pic>
      <p:sp>
        <p:nvSpPr>
          <p:cNvPr id="22532" name="矩形 49157"/>
          <p:cNvSpPr/>
          <p:nvPr/>
        </p:nvSpPr>
        <p:spPr>
          <a:xfrm>
            <a:off x="900113" y="1773238"/>
            <a:ext cx="4173537" cy="366712"/>
          </a:xfrm>
          <a:prstGeom prst="rect">
            <a:avLst/>
          </a:prstGeom>
          <a:noFill/>
          <a:ln w="9525">
            <a:noFill/>
          </a:ln>
        </p:spPr>
        <p:txBody>
          <a:bodyPr wrap="none" anchor="ctr">
            <a:spAutoFit/>
          </a:bodyPr>
          <a:p>
            <a:r>
              <a:rPr lang="en-US" altLang="zh-CN" b="1" dirty="0">
                <a:latin typeface="Adobe 黑体 Std R"/>
                <a:ea typeface="Adobe 黑体 Std R"/>
              </a:rPr>
              <a:t>3mm single lamp suite /φ3</a:t>
            </a:r>
            <a:r>
              <a:rPr lang="zh-CN" altLang="en-US" b="1" dirty="0">
                <a:latin typeface="Adobe 黑体 Std R"/>
                <a:ea typeface="Adobe 黑体 Std R"/>
              </a:rPr>
              <a:t>单灯套件</a:t>
            </a:r>
            <a:r>
              <a:rPr lang="zh-CN" altLang="en-US" dirty="0">
                <a:latin typeface="Constantia" panose="02030602050306030303" pitchFamily="18" charset="0"/>
              </a:rPr>
              <a:t> </a:t>
            </a:r>
            <a:endParaRPr lang="zh-CN" altLang="en-US" dirty="0">
              <a:latin typeface="Constantia" panose="02030602050306030303" pitchFamily="18" charset="0"/>
            </a:endParaRPr>
          </a:p>
        </p:txBody>
      </p:sp>
      <p:pic>
        <p:nvPicPr>
          <p:cNvPr id="22533" name="图片 49158" descr="`VHRZKD{$2M})GRJ3OBGB5C"/>
          <p:cNvPicPr>
            <a:picLocks noChangeAspect="1"/>
          </p:cNvPicPr>
          <p:nvPr/>
        </p:nvPicPr>
        <p:blipFill>
          <a:blip r:embed="rId3"/>
          <a:stretch>
            <a:fillRect/>
          </a:stretch>
        </p:blipFill>
        <p:spPr>
          <a:xfrm>
            <a:off x="3348038" y="260350"/>
            <a:ext cx="4897437" cy="865188"/>
          </a:xfrm>
          <a:prstGeom prst="rect">
            <a:avLst/>
          </a:prstGeom>
          <a:noFill/>
          <a:ln w="9525">
            <a:noFill/>
          </a:ln>
        </p:spPr>
      </p:pic>
      <p:pic>
        <p:nvPicPr>
          <p:cNvPr id="22534" name="图片 49162"/>
          <p:cNvPicPr>
            <a:picLocks noChangeAspect="1"/>
          </p:cNvPicPr>
          <p:nvPr/>
        </p:nvPicPr>
        <p:blipFill>
          <a:blip r:embed="rId4"/>
          <a:stretch>
            <a:fillRect/>
          </a:stretch>
        </p:blipFill>
        <p:spPr>
          <a:xfrm>
            <a:off x="971550" y="2276475"/>
            <a:ext cx="3959225" cy="1223963"/>
          </a:xfrm>
          <a:prstGeom prst="rect">
            <a:avLst/>
          </a:prstGeom>
          <a:noFill/>
          <a:ln w="9525">
            <a:noFill/>
          </a:ln>
        </p:spPr>
      </p:pic>
      <p:pic>
        <p:nvPicPr>
          <p:cNvPr id="22535" name="图片 49163"/>
          <p:cNvPicPr>
            <a:picLocks noChangeAspect="1"/>
          </p:cNvPicPr>
          <p:nvPr/>
        </p:nvPicPr>
        <p:blipFill>
          <a:blip r:embed="rId5"/>
          <a:stretch>
            <a:fillRect/>
          </a:stretch>
        </p:blipFill>
        <p:spPr>
          <a:xfrm>
            <a:off x="5219700" y="1806575"/>
            <a:ext cx="3351213" cy="1622425"/>
          </a:xfrm>
          <a:prstGeom prst="rect">
            <a:avLst/>
          </a:prstGeom>
          <a:noFill/>
          <a:ln w="9525">
            <a:noFill/>
          </a:ln>
        </p:spPr>
      </p:pic>
      <p:pic>
        <p:nvPicPr>
          <p:cNvPr id="22536" name="图片 49165"/>
          <p:cNvPicPr>
            <a:picLocks noChangeAspect="1"/>
          </p:cNvPicPr>
          <p:nvPr/>
        </p:nvPicPr>
        <p:blipFill>
          <a:blip r:embed="rId6"/>
          <a:stretch>
            <a:fillRect/>
          </a:stretch>
        </p:blipFill>
        <p:spPr>
          <a:xfrm>
            <a:off x="539750" y="4365625"/>
            <a:ext cx="8064500" cy="1273175"/>
          </a:xfrm>
          <a:prstGeom prst="rect">
            <a:avLst/>
          </a:prstGeom>
          <a:noFill/>
          <a:ln w="9525">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6" name="Picture 2"/>
          <p:cNvPicPr>
            <a:picLocks noChangeAspect="1" noChangeArrowheads="1"/>
          </p:cNvPicPr>
          <p:nvPr/>
        </p:nvPicPr>
        <p:blipFill>
          <a:blip r:embed="rId1" cstate="print"/>
          <a:srcRect/>
          <a:stretch>
            <a:fillRect/>
          </a:stretch>
        </p:blipFill>
        <p:spPr bwMode="auto">
          <a:xfrm>
            <a:off x="2714612" y="214290"/>
            <a:ext cx="5705475" cy="8382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23555" name="Rectangle 11"/>
          <p:cNvSpPr/>
          <p:nvPr/>
        </p:nvSpPr>
        <p:spPr>
          <a:xfrm>
            <a:off x="0" y="0"/>
            <a:ext cx="9144000" cy="0"/>
          </a:xfrm>
          <a:prstGeom prst="rect">
            <a:avLst/>
          </a:prstGeom>
          <a:noFill/>
          <a:ln w="9525">
            <a:noFill/>
          </a:ln>
        </p:spPr>
        <p:txBody>
          <a:bodyPr wrap="none" anchor="ctr">
            <a:spAutoFit/>
          </a:bodyPr>
          <a:p>
            <a:br>
              <a:rPr lang="zh-CN" altLang="zh-CN" dirty="0">
                <a:latin typeface="Arial" panose="020B0604020202020204" pitchFamily="34" charset="0"/>
              </a:rPr>
            </a:br>
            <a:endParaRPr lang="zh-CN" altLang="zh-CN" dirty="0">
              <a:latin typeface="Arial" panose="020B0604020202020204" pitchFamily="34" charset="0"/>
            </a:endParaRPr>
          </a:p>
        </p:txBody>
      </p:sp>
      <p:sp>
        <p:nvSpPr>
          <p:cNvPr id="16" name="矩形 15"/>
          <p:cNvSpPr/>
          <p:nvPr/>
        </p:nvSpPr>
        <p:spPr>
          <a:xfrm>
            <a:off x="142844" y="1071538"/>
            <a:ext cx="7370928" cy="707886"/>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000" b="1"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mn-lt"/>
                <a:ea typeface="+mn-ea"/>
                <a:cs typeface="+mn-cs"/>
              </a:rPr>
              <a:t>LED</a:t>
            </a:r>
            <a:r>
              <a:rPr kumimoji="0" lang="zh-CN" altLang="en-US" sz="4000" b="1"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mn-lt"/>
                <a:ea typeface="+mn-ea"/>
                <a:cs typeface="+mn-cs"/>
              </a:rPr>
              <a:t>平面管、数码管及显示模组</a:t>
            </a:r>
            <a:endParaRPr kumimoji="0" lang="zh-CN" altLang="en-US" sz="4000" b="1"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mn-lt"/>
              <a:ea typeface="+mn-ea"/>
              <a:cs typeface="+mn-cs"/>
            </a:endParaRPr>
          </a:p>
        </p:txBody>
      </p:sp>
      <p:pic>
        <p:nvPicPr>
          <p:cNvPr id="2" name="Picture 2"/>
          <p:cNvPicPr>
            <a:picLocks noChangeAspect="1" noChangeArrowheads="1"/>
          </p:cNvPicPr>
          <p:nvPr/>
        </p:nvPicPr>
        <p:blipFill>
          <a:blip r:embed="rId2"/>
          <a:srcRect/>
          <a:stretch>
            <a:fillRect/>
          </a:stretch>
        </p:blipFill>
        <p:spPr bwMode="auto">
          <a:xfrm>
            <a:off x="6067425" y="1785938"/>
            <a:ext cx="2790825" cy="4200525"/>
          </a:xfrm>
          <a:prstGeom prst="rect">
            <a:avLst/>
          </a:prstGeom>
          <a:ln>
            <a:noFill/>
          </a:ln>
          <a:effectLst>
            <a:outerShdw blurRad="292100" dist="139700" dir="2700000" algn="tl" rotWithShape="0">
              <a:srgbClr val="333333">
                <a:alpha val="65000"/>
              </a:srgbClr>
            </a:outerShdw>
          </a:effectLst>
        </p:spPr>
      </p:pic>
      <p:grpSp>
        <p:nvGrpSpPr>
          <p:cNvPr id="23558" name="组合 16"/>
          <p:cNvGrpSpPr/>
          <p:nvPr/>
        </p:nvGrpSpPr>
        <p:grpSpPr>
          <a:xfrm>
            <a:off x="0" y="214313"/>
            <a:ext cx="9144000" cy="6442075"/>
            <a:chOff x="0" y="214290"/>
            <a:chExt cx="9144000" cy="6441934"/>
          </a:xfrm>
        </p:grpSpPr>
        <p:sp>
          <p:nvSpPr>
            <p:cNvPr id="18" name="矩形 11"/>
            <p:cNvSpPr>
              <a:spLocks noChangeArrowheads="1"/>
            </p:cNvSpPr>
            <p:nvPr/>
          </p:nvSpPr>
          <p:spPr bwMode="auto">
            <a:xfrm>
              <a:off x="0" y="6286520"/>
              <a:ext cx="9144000" cy="3697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rPr>
                <a:t>品质至上 追求卓越 持续提供客户满意的产品及服务</a:t>
              </a:r>
              <a:endPar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endParaRPr>
            </a:p>
          </p:txBody>
        </p:sp>
        <p:pic>
          <p:nvPicPr>
            <p:cNvPr id="23564" name="Picture 3" descr="C:\Documents and Settings\Administrator\桌面\LOGO.gif"/>
            <p:cNvPicPr>
              <a:picLocks noChangeAspect="1"/>
            </p:cNvPicPr>
            <p:nvPr/>
          </p:nvPicPr>
          <p:blipFill>
            <a:blip r:embed="rId3"/>
            <a:stretch>
              <a:fillRect/>
            </a:stretch>
          </p:blipFill>
          <p:spPr>
            <a:xfrm>
              <a:off x="285720" y="214290"/>
              <a:ext cx="2158111" cy="642942"/>
            </a:xfrm>
            <a:prstGeom prst="rect">
              <a:avLst/>
            </a:prstGeom>
            <a:noFill/>
            <a:ln w="9525">
              <a:noFill/>
            </a:ln>
          </p:spPr>
        </p:pic>
      </p:grpSp>
      <p:pic>
        <p:nvPicPr>
          <p:cNvPr id="23559" name="Picture 13"/>
          <p:cNvPicPr>
            <a:picLocks noChangeAspect="1"/>
          </p:cNvPicPr>
          <p:nvPr/>
        </p:nvPicPr>
        <p:blipFill>
          <a:blip r:embed="rId4"/>
          <a:stretch>
            <a:fillRect/>
          </a:stretch>
        </p:blipFill>
        <p:spPr>
          <a:xfrm>
            <a:off x="3084513" y="1928813"/>
            <a:ext cx="2916237" cy="2622550"/>
          </a:xfrm>
          <a:prstGeom prst="rect">
            <a:avLst/>
          </a:prstGeom>
          <a:noFill/>
          <a:ln w="9525">
            <a:noFill/>
          </a:ln>
        </p:spPr>
      </p:pic>
      <p:pic>
        <p:nvPicPr>
          <p:cNvPr id="23560" name="Picture 12"/>
          <p:cNvPicPr>
            <a:picLocks noChangeAspect="1"/>
          </p:cNvPicPr>
          <p:nvPr/>
        </p:nvPicPr>
        <p:blipFill>
          <a:blip r:embed="rId5"/>
          <a:stretch>
            <a:fillRect/>
          </a:stretch>
        </p:blipFill>
        <p:spPr>
          <a:xfrm>
            <a:off x="84138" y="1928813"/>
            <a:ext cx="2916237" cy="2674937"/>
          </a:xfrm>
          <a:prstGeom prst="rect">
            <a:avLst/>
          </a:prstGeom>
          <a:noFill/>
          <a:ln w="9525">
            <a:noFill/>
          </a:ln>
        </p:spPr>
      </p:pic>
      <p:pic>
        <p:nvPicPr>
          <p:cNvPr id="23561" name="图片 14" descr="显示模组C7.png"/>
          <p:cNvPicPr>
            <a:picLocks noChangeAspect="1"/>
          </p:cNvPicPr>
          <p:nvPr/>
        </p:nvPicPr>
        <p:blipFill>
          <a:blip r:embed="rId6"/>
          <a:stretch>
            <a:fillRect/>
          </a:stretch>
        </p:blipFill>
        <p:spPr>
          <a:xfrm>
            <a:off x="142875" y="5357813"/>
            <a:ext cx="4000500" cy="904875"/>
          </a:xfrm>
          <a:prstGeom prst="rect">
            <a:avLst/>
          </a:prstGeom>
          <a:noFill/>
          <a:ln w="9525">
            <a:noFill/>
          </a:ln>
        </p:spPr>
      </p:pic>
      <p:pic>
        <p:nvPicPr>
          <p:cNvPr id="23562" name="图片 16" descr="显示模组1.png"/>
          <p:cNvPicPr>
            <a:picLocks noChangeAspect="1"/>
          </p:cNvPicPr>
          <p:nvPr/>
        </p:nvPicPr>
        <p:blipFill>
          <a:blip r:embed="rId7"/>
          <a:stretch>
            <a:fillRect/>
          </a:stretch>
        </p:blipFill>
        <p:spPr>
          <a:xfrm>
            <a:off x="1285875" y="4643438"/>
            <a:ext cx="2163763" cy="652462"/>
          </a:xfrm>
          <a:prstGeom prst="rect">
            <a:avLst/>
          </a:prstGeom>
          <a:noFill/>
          <a:ln w="9525">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TextBox 5"/>
          <p:cNvSpPr txBox="1"/>
          <p:nvPr/>
        </p:nvSpPr>
        <p:spPr>
          <a:xfrm>
            <a:off x="4143375" y="5929313"/>
            <a:ext cx="1357313" cy="366712"/>
          </a:xfrm>
          <a:prstGeom prst="rect">
            <a:avLst/>
          </a:prstGeom>
          <a:noFill/>
          <a:ln w="9525">
            <a:noFill/>
          </a:ln>
        </p:spPr>
        <p:txBody>
          <a:bodyPr>
            <a:spAutoFit/>
          </a:bodyPr>
          <a:p>
            <a:endParaRPr lang="zh-CN" altLang="en-US" dirty="0">
              <a:solidFill>
                <a:srgbClr val="FF0000"/>
              </a:solidFill>
              <a:latin typeface="微软雅黑" panose="020B0503020204020204" pitchFamily="34" charset="-122"/>
              <a:ea typeface="微软雅黑" panose="020B0503020204020204" pitchFamily="34" charset="-122"/>
            </a:endParaRPr>
          </a:p>
        </p:txBody>
      </p:sp>
      <p:pic>
        <p:nvPicPr>
          <p:cNvPr id="6147" name="Picture 3" descr="C:\Documents and Settings\Administrator\桌面\LOGO.gif"/>
          <p:cNvPicPr>
            <a:picLocks noChangeAspect="1"/>
          </p:cNvPicPr>
          <p:nvPr/>
        </p:nvPicPr>
        <p:blipFill>
          <a:blip r:embed="rId1"/>
          <a:stretch>
            <a:fillRect/>
          </a:stretch>
        </p:blipFill>
        <p:spPr>
          <a:xfrm>
            <a:off x="285750" y="214313"/>
            <a:ext cx="2286000" cy="796925"/>
          </a:xfrm>
          <a:prstGeom prst="rect">
            <a:avLst/>
          </a:prstGeom>
          <a:noFill/>
          <a:ln w="9525">
            <a:noFill/>
          </a:ln>
        </p:spPr>
      </p:pic>
      <p:sp>
        <p:nvSpPr>
          <p:cNvPr id="6" name="Text Box 4"/>
          <p:cNvSpPr txBox="1">
            <a:spLocks noChangeArrowheads="1"/>
          </p:cNvSpPr>
          <p:nvPr/>
        </p:nvSpPr>
        <p:spPr bwMode="auto">
          <a:xfrm>
            <a:off x="2857500" y="290513"/>
            <a:ext cx="4214813" cy="825500"/>
          </a:xfrm>
          <a:prstGeom prst="rect">
            <a:avLst/>
          </a:prstGeom>
          <a:noFill/>
          <a:ln w="9525" algn="ctr">
            <a:noFill/>
            <a:miter lim="800000"/>
          </a:ln>
          <a:effectLst/>
        </p:spPr>
        <p:txBody>
          <a:bodyPr>
            <a:spAutoFit/>
          </a:bodyPr>
          <a:lstStyle/>
          <a:p>
            <a:pPr marR="0" algn="dist" defTabSz="914400">
              <a:lnSpc>
                <a:spcPct val="150000"/>
              </a:lnSpc>
              <a:buClrTx/>
              <a:buSzTx/>
              <a:defRPr/>
            </a:pPr>
            <a:r>
              <a:rPr kumimoji="0" lang="zh-CN" altLang="en-US" sz="3600" kern="1200" cap="none" spc="0" normalizeH="0" baseline="0" noProof="0" dirty="0">
                <a:solidFill>
                  <a:srgbClr val="17375E"/>
                </a:solidFill>
                <a:effectLst>
                  <a:outerShdw blurRad="38100" dist="38100" dir="2700000" algn="tl">
                    <a:srgbClr val="FFFFFF"/>
                  </a:outerShdw>
                </a:effectLst>
                <a:latin typeface="微软雅黑" panose="020B0503020204020204" pitchFamily="34" charset="-122"/>
                <a:ea typeface="微软雅黑" panose="020B0503020204020204" pitchFamily="34" charset="-122"/>
                <a:cs typeface="+mn-cs"/>
              </a:rPr>
              <a:t>至诚相伴</a:t>
            </a:r>
            <a:r>
              <a:rPr kumimoji="0" lang="en-US" altLang="zh-CN" sz="3600" kern="1200" cap="none" spc="0" normalizeH="0" baseline="0" noProof="0" dirty="0">
                <a:solidFill>
                  <a:srgbClr val="17375E"/>
                </a:solidFill>
                <a:effectLst>
                  <a:outerShdw blurRad="38100" dist="38100" dir="2700000" algn="tl">
                    <a:srgbClr val="FFFFFF"/>
                  </a:outerShdw>
                </a:effectLst>
                <a:latin typeface="微软雅黑" panose="020B0503020204020204" pitchFamily="34" charset="-122"/>
                <a:ea typeface="微软雅黑" panose="020B0503020204020204" pitchFamily="34" charset="-122"/>
                <a:cs typeface="+mn-cs"/>
              </a:rPr>
              <a:t>,</a:t>
            </a:r>
            <a:r>
              <a:rPr kumimoji="0" lang="zh-CN" altLang="en-US" sz="3600" kern="1200" cap="none" spc="0" normalizeH="0" baseline="0" noProof="0" dirty="0">
                <a:solidFill>
                  <a:srgbClr val="17375E"/>
                </a:solidFill>
                <a:effectLst>
                  <a:outerShdw blurRad="38100" dist="38100" dir="2700000" algn="tl">
                    <a:srgbClr val="FFFFFF"/>
                  </a:outerShdw>
                </a:effectLst>
                <a:latin typeface="微软雅黑" panose="020B0503020204020204" pitchFamily="34" charset="-122"/>
                <a:ea typeface="微软雅黑" panose="020B0503020204020204" pitchFamily="34" charset="-122"/>
                <a:cs typeface="+mn-cs"/>
              </a:rPr>
              <a:t>只因信赖</a:t>
            </a:r>
            <a:endParaRPr kumimoji="0" lang="zh-CN" altLang="en-US" sz="3600" kern="1200" cap="none" spc="0" normalizeH="0" baseline="0" noProof="0" dirty="0">
              <a:solidFill>
                <a:srgbClr val="17375E"/>
              </a:solidFill>
              <a:effectLst>
                <a:outerShdw blurRad="38100" dist="38100" dir="2700000" algn="tl">
                  <a:srgbClr val="FFFFFF"/>
                </a:outerShdw>
              </a:effectLst>
              <a:latin typeface="微软雅黑" panose="020B0503020204020204" pitchFamily="34" charset="-122"/>
              <a:ea typeface="微软雅黑" panose="020B0503020204020204" pitchFamily="34" charset="-122"/>
              <a:cs typeface="+mn-cs"/>
            </a:endParaRPr>
          </a:p>
        </p:txBody>
      </p:sp>
      <p:sp>
        <p:nvSpPr>
          <p:cNvPr id="8" name="标题 1"/>
          <p:cNvSpPr txBox="1"/>
          <p:nvPr/>
        </p:nvSpPr>
        <p:spPr bwMode="auto">
          <a:xfrm>
            <a:off x="395536" y="1428736"/>
            <a:ext cx="7156450" cy="715962"/>
          </a:xfrm>
          <a:prstGeom prst="rect">
            <a:avLst/>
          </a:prstGeom>
          <a:noFill/>
          <a:ln w="9525">
            <a:noFill/>
            <a:miter lim="800000"/>
          </a:ln>
        </p:spPr>
        <p:txBody>
          <a:bodyPr lIns="0" tIns="0" rIns="18288" bIns="0" anchor="b">
            <a:normAutofit/>
            <a:scene3d>
              <a:camera prst="orthographicFront"/>
              <a:lightRig rig="freezing" dir="t">
                <a:rot lat="0" lon="0" rev="5640000"/>
              </a:lightRig>
            </a:scene3d>
            <a:sp3d prstMaterial="flat">
              <a:bevelT w="38100" h="38100"/>
              <a:contourClr>
                <a:schemeClr val="tx2"/>
              </a:contourClr>
            </a:sp3d>
          </a:bodyPr>
          <a:lstStyle/>
          <a:p>
            <a:pPr marR="0" defTabSz="914400" eaLnBrk="0" hangingPunct="0">
              <a:buClrTx/>
              <a:buSzTx/>
              <a:buFontTx/>
              <a:defRPr/>
            </a:pPr>
            <a:r>
              <a:rPr kumimoji="0" lang="zh-CN" altLang="en-US" sz="3600" kern="1200" cap="none" spc="0" normalizeH="0" baseline="0" noProof="0" dirty="0">
                <a:solidFill>
                  <a:schemeClr val="accent3">
                    <a:tint val="90000"/>
                    <a:satMod val="120000"/>
                  </a:schemeClr>
                </a:solidFill>
                <a:effectLst>
                  <a:outerShdw blurRad="38100" dist="25400" dir="5400000" algn="tl" rotWithShape="0">
                    <a:srgbClr val="000000">
                      <a:alpha val="43000"/>
                    </a:srgbClr>
                  </a:outerShdw>
                </a:effectLst>
                <a:latin typeface="微软雅黑" panose="020B0503020204020204" pitchFamily="34" charset="-122"/>
                <a:ea typeface="微软雅黑" panose="020B0503020204020204" pitchFamily="34" charset="-122"/>
                <a:cs typeface="+mj-cs"/>
              </a:rPr>
              <a:t>目录</a:t>
            </a:r>
            <a:endParaRPr kumimoji="0" lang="zh-CN" altLang="en-US" sz="3600" kern="1200" cap="none" spc="0" normalizeH="0" baseline="0" noProof="0" dirty="0">
              <a:solidFill>
                <a:schemeClr val="accent3">
                  <a:tint val="90000"/>
                  <a:satMod val="120000"/>
                </a:schemeClr>
              </a:solidFill>
              <a:effectLst>
                <a:outerShdw blurRad="38100" dist="25400" dir="5400000" algn="tl" rotWithShape="0">
                  <a:srgbClr val="000000">
                    <a:alpha val="43000"/>
                  </a:srgbClr>
                </a:outerShdw>
              </a:effectLst>
              <a:latin typeface="微软雅黑" panose="020B0503020204020204" pitchFamily="34" charset="-122"/>
              <a:ea typeface="微软雅黑" panose="020B0503020204020204" pitchFamily="34" charset="-122"/>
              <a:cs typeface="+mj-cs"/>
            </a:endParaRPr>
          </a:p>
        </p:txBody>
      </p:sp>
      <p:sp>
        <p:nvSpPr>
          <p:cNvPr id="9" name="TextBox 3"/>
          <p:cNvSpPr txBox="1"/>
          <p:nvPr/>
        </p:nvSpPr>
        <p:spPr>
          <a:xfrm>
            <a:off x="395288" y="2357438"/>
            <a:ext cx="576263" cy="4619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1</a:t>
            </a:r>
            <a:endParaRPr kumimoji="0" lang="zh-CN" altLang="en-US"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0" name="TextBox 4"/>
          <p:cNvSpPr txBox="1"/>
          <p:nvPr/>
        </p:nvSpPr>
        <p:spPr>
          <a:xfrm>
            <a:off x="395288" y="3143250"/>
            <a:ext cx="576263" cy="4619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2</a:t>
            </a:r>
            <a:endParaRPr kumimoji="0" lang="zh-CN" altLang="en-US"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1" name="TextBox 5"/>
          <p:cNvSpPr txBox="1"/>
          <p:nvPr/>
        </p:nvSpPr>
        <p:spPr>
          <a:xfrm>
            <a:off x="395288" y="3917950"/>
            <a:ext cx="576263" cy="4619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3</a:t>
            </a:r>
            <a:endParaRPr kumimoji="0" lang="zh-CN" altLang="en-US"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 name="TextBox 8"/>
          <p:cNvSpPr txBox="1"/>
          <p:nvPr/>
        </p:nvSpPr>
        <p:spPr>
          <a:xfrm>
            <a:off x="971550" y="2357438"/>
            <a:ext cx="5699125" cy="461963"/>
          </a:xfrm>
          <a:prstGeom prst="rect">
            <a:avLst/>
          </a:prstGeom>
          <a:solidFill>
            <a:schemeClr val="tx2">
              <a:lumMod val="20000"/>
              <a:lumOff val="80000"/>
            </a:schemeClr>
          </a:solidFill>
        </p:spPr>
        <p:txBody>
          <a:bodyPr anchor="ctr"/>
          <a:lstStyle/>
          <a:p>
            <a:pPr marR="0" defTabSz="914400">
              <a:buClrTx/>
              <a:buSzTx/>
              <a:defRPr/>
            </a:pPr>
            <a:r>
              <a:rPr kumimoji="0" lang="zh-CN" altLang="en-US" sz="2400" kern="1200" cap="none" spc="0" normalizeH="0" baseline="0" noProof="0" dirty="0">
                <a:solidFill>
                  <a:srgbClr val="333399"/>
                </a:solidFill>
                <a:latin typeface="Constantia" panose="02030602050306030303" pitchFamily="18" charset="0"/>
                <a:ea typeface="微软雅黑" panose="020B0503020204020204" pitchFamily="34" charset="-122"/>
                <a:cs typeface="+mn-cs"/>
                <a:sym typeface="Arial" panose="020B0604020202020204" pitchFamily="34" charset="0"/>
              </a:rPr>
              <a:t>公司简介</a:t>
            </a:r>
            <a:endParaRPr kumimoji="0" lang="zh-CN" altLang="en-US" sz="2400" kern="1200" cap="none" spc="0" normalizeH="0" baseline="0" noProof="0" dirty="0">
              <a:solidFill>
                <a:srgbClr val="333399"/>
              </a:solidFill>
              <a:latin typeface="Constantia" panose="02030602050306030303" pitchFamily="18" charset="0"/>
              <a:ea typeface="微软雅黑" panose="020B0503020204020204" pitchFamily="34" charset="-122"/>
              <a:cs typeface="+mn-cs"/>
              <a:sym typeface="Arial" panose="020B0604020202020204" pitchFamily="34" charset="0"/>
            </a:endParaRPr>
          </a:p>
        </p:txBody>
      </p:sp>
      <p:sp>
        <p:nvSpPr>
          <p:cNvPr id="6154" name="TextBox 9"/>
          <p:cNvSpPr txBox="1"/>
          <p:nvPr/>
        </p:nvSpPr>
        <p:spPr>
          <a:xfrm>
            <a:off x="971550" y="3143250"/>
            <a:ext cx="3529013" cy="461963"/>
          </a:xfrm>
          <a:prstGeom prst="rect">
            <a:avLst/>
          </a:prstGeom>
          <a:noFill/>
          <a:ln w="9525">
            <a:noFill/>
          </a:ln>
        </p:spPr>
        <p:txBody>
          <a:bodyPr anchor="ctr"/>
          <a:p>
            <a:r>
              <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rPr>
              <a:t>发展历程</a:t>
            </a:r>
            <a:endPar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endParaRPr>
          </a:p>
        </p:txBody>
      </p:sp>
      <p:sp>
        <p:nvSpPr>
          <p:cNvPr id="6155" name="TextBox 12"/>
          <p:cNvSpPr txBox="1"/>
          <p:nvPr/>
        </p:nvSpPr>
        <p:spPr>
          <a:xfrm>
            <a:off x="971550" y="3898900"/>
            <a:ext cx="3529013" cy="461963"/>
          </a:xfrm>
          <a:prstGeom prst="rect">
            <a:avLst/>
          </a:prstGeom>
          <a:noFill/>
          <a:ln w="9525">
            <a:noFill/>
          </a:ln>
        </p:spPr>
        <p:txBody>
          <a:bodyPr anchor="ctr"/>
          <a:p>
            <a:r>
              <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rPr>
              <a:t>发展方向</a:t>
            </a:r>
            <a:endPar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endParaRPr>
          </a:p>
        </p:txBody>
      </p:sp>
      <p:sp>
        <p:nvSpPr>
          <p:cNvPr id="15" name="TextBox 5"/>
          <p:cNvSpPr txBox="1"/>
          <p:nvPr/>
        </p:nvSpPr>
        <p:spPr>
          <a:xfrm>
            <a:off x="398463" y="4681538"/>
            <a:ext cx="576263" cy="4619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4</a:t>
            </a:r>
            <a:endParaRPr kumimoji="0" lang="zh-CN" altLang="en-US"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157" name="TextBox 12"/>
          <p:cNvSpPr txBox="1"/>
          <p:nvPr/>
        </p:nvSpPr>
        <p:spPr>
          <a:xfrm>
            <a:off x="974725" y="4662488"/>
            <a:ext cx="7026275" cy="461962"/>
          </a:xfrm>
          <a:prstGeom prst="rect">
            <a:avLst/>
          </a:prstGeom>
          <a:noFill/>
          <a:ln w="9525">
            <a:noFill/>
          </a:ln>
        </p:spPr>
        <p:txBody>
          <a:bodyPr anchor="ctr"/>
          <a:p>
            <a:r>
              <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rPr>
              <a:t>公司产品</a:t>
            </a:r>
            <a:endPar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endParaRPr>
          </a:p>
        </p:txBody>
      </p:sp>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4578" name="Picture 6" descr="D:\Personal\jerome\桌面\IdeaLiting\Invest Project\Intro\Pitcures\2010昂威彩页_页面_02.jpg"/>
          <p:cNvPicPr>
            <a:picLocks noChangeAspect="1"/>
          </p:cNvPicPr>
          <p:nvPr/>
        </p:nvPicPr>
        <p:blipFill>
          <a:blip r:embed="rId1"/>
          <a:stretch>
            <a:fillRect/>
          </a:stretch>
        </p:blipFill>
        <p:spPr>
          <a:xfrm>
            <a:off x="3429000" y="2428875"/>
            <a:ext cx="4865688" cy="2500313"/>
          </a:xfrm>
          <a:prstGeom prst="rect">
            <a:avLst/>
          </a:prstGeom>
          <a:noFill/>
          <a:ln w="9525">
            <a:noFill/>
          </a:ln>
        </p:spPr>
      </p:pic>
      <p:sp>
        <p:nvSpPr>
          <p:cNvPr id="5" name="矩形 4"/>
          <p:cNvSpPr/>
          <p:nvPr/>
        </p:nvSpPr>
        <p:spPr>
          <a:xfrm>
            <a:off x="392785" y="1078040"/>
            <a:ext cx="6465231" cy="707886"/>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000" b="1"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mn-lt"/>
                <a:ea typeface="+mn-ea"/>
                <a:cs typeface="+mn-cs"/>
              </a:rPr>
              <a:t>LED </a:t>
            </a:r>
            <a:r>
              <a:rPr kumimoji="0" lang="zh-CN" altLang="en-US" sz="4000" b="1"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mn-lt"/>
                <a:ea typeface="+mn-ea"/>
                <a:cs typeface="+mn-cs"/>
              </a:rPr>
              <a:t>灯条、灯带等照明模块</a:t>
            </a:r>
            <a:endParaRPr kumimoji="0" lang="zh-CN" altLang="en-US" sz="4000" b="1"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mn-lt"/>
              <a:ea typeface="+mn-ea"/>
              <a:cs typeface="+mn-cs"/>
            </a:endParaRPr>
          </a:p>
        </p:txBody>
      </p:sp>
      <p:grpSp>
        <p:nvGrpSpPr>
          <p:cNvPr id="24580" name="组合 8"/>
          <p:cNvGrpSpPr/>
          <p:nvPr/>
        </p:nvGrpSpPr>
        <p:grpSpPr>
          <a:xfrm>
            <a:off x="0" y="214313"/>
            <a:ext cx="9144000" cy="6442075"/>
            <a:chOff x="0" y="214290"/>
            <a:chExt cx="9144000" cy="6441934"/>
          </a:xfrm>
        </p:grpSpPr>
        <p:sp>
          <p:nvSpPr>
            <p:cNvPr id="10" name="矩形 11"/>
            <p:cNvSpPr>
              <a:spLocks noChangeArrowheads="1"/>
            </p:cNvSpPr>
            <p:nvPr/>
          </p:nvSpPr>
          <p:spPr bwMode="auto">
            <a:xfrm>
              <a:off x="0" y="6286520"/>
              <a:ext cx="9144000" cy="3697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rPr>
                <a:t>品质至上 追求卓越 持续提供客户满意的产品及服务</a:t>
              </a:r>
              <a:endPar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endParaRPr>
            </a:p>
          </p:txBody>
        </p:sp>
        <p:pic>
          <p:nvPicPr>
            <p:cNvPr id="24583" name="Picture 3" descr="C:\Documents and Settings\Administrator\桌面\LOGO.gif"/>
            <p:cNvPicPr>
              <a:picLocks noChangeAspect="1"/>
            </p:cNvPicPr>
            <p:nvPr/>
          </p:nvPicPr>
          <p:blipFill>
            <a:blip r:embed="rId2"/>
            <a:stretch>
              <a:fillRect/>
            </a:stretch>
          </p:blipFill>
          <p:spPr>
            <a:xfrm>
              <a:off x="285720" y="214290"/>
              <a:ext cx="2158111" cy="642942"/>
            </a:xfrm>
            <a:prstGeom prst="rect">
              <a:avLst/>
            </a:prstGeom>
            <a:noFill/>
            <a:ln w="9525">
              <a:noFill/>
            </a:ln>
          </p:spPr>
        </p:pic>
      </p:grpSp>
      <p:pic>
        <p:nvPicPr>
          <p:cNvPr id="24581" name="Picture 3"/>
          <p:cNvPicPr>
            <a:picLocks noChangeAspect="1"/>
          </p:cNvPicPr>
          <p:nvPr/>
        </p:nvPicPr>
        <p:blipFill>
          <a:blip r:embed="rId3"/>
          <a:stretch>
            <a:fillRect/>
          </a:stretch>
        </p:blipFill>
        <p:spPr>
          <a:xfrm>
            <a:off x="500063" y="2071688"/>
            <a:ext cx="2506662" cy="3214687"/>
          </a:xfrm>
          <a:prstGeom prst="rect">
            <a:avLst/>
          </a:prstGeom>
          <a:noFill/>
          <a:ln w="9525">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矩形 2"/>
          <p:cNvSpPr/>
          <p:nvPr/>
        </p:nvSpPr>
        <p:spPr>
          <a:xfrm>
            <a:off x="4357678" y="428604"/>
            <a:ext cx="4283545" cy="707886"/>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000" b="1"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mn-lt"/>
                <a:ea typeface="+mn-ea"/>
                <a:cs typeface="+mn-cs"/>
              </a:rPr>
              <a:t>LED</a:t>
            </a:r>
            <a:r>
              <a:rPr kumimoji="0" lang="zh-CN" altLang="en-US" sz="4000" b="1"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mn-lt"/>
                <a:ea typeface="+mn-ea"/>
                <a:cs typeface="+mn-cs"/>
              </a:rPr>
              <a:t>照明模块应用</a:t>
            </a:r>
            <a:endParaRPr kumimoji="0" lang="zh-CN" altLang="en-US" sz="4000" b="1"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mn-lt"/>
              <a:ea typeface="+mn-ea"/>
              <a:cs typeface="+mn-cs"/>
            </a:endParaRPr>
          </a:p>
        </p:txBody>
      </p:sp>
      <p:grpSp>
        <p:nvGrpSpPr>
          <p:cNvPr id="2" name="组合 29"/>
          <p:cNvGrpSpPr/>
          <p:nvPr/>
        </p:nvGrpSpPr>
        <p:grpSpPr>
          <a:xfrm>
            <a:off x="7068437" y="5143512"/>
            <a:ext cx="1361215" cy="690449"/>
            <a:chOff x="5072066" y="5205982"/>
            <a:chExt cx="1361215" cy="690449"/>
          </a:xfrm>
          <a:effectLst>
            <a:reflection blurRad="6350" stA="50000" endA="300" endPos="55000" dir="5400000" sy="-100000" algn="bl" rotWithShape="0"/>
          </a:effectLst>
        </p:grpSpPr>
        <p:pic>
          <p:nvPicPr>
            <p:cNvPr id="8" name="图片 7" descr="tube.png"/>
            <p:cNvPicPr>
              <a:picLocks noChangeAspect="1"/>
            </p:cNvPicPr>
            <p:nvPr/>
          </p:nvPicPr>
          <p:blipFill>
            <a:blip r:embed="rId1" cstate="print"/>
            <a:srcRect/>
            <a:stretch>
              <a:fillRect/>
            </a:stretch>
          </p:blipFill>
          <p:spPr>
            <a:xfrm>
              <a:off x="5072066" y="5540766"/>
              <a:ext cx="984094" cy="355665"/>
            </a:xfrm>
            <a:prstGeom prst="rect">
              <a:avLst/>
            </a:prstGeom>
            <a:ln>
              <a:noFill/>
            </a:ln>
            <a:effectLst>
              <a:outerShdw blurRad="50800" dist="38100" algn="l" rotWithShape="0">
                <a:prstClr val="black">
                  <a:alpha val="40000"/>
                </a:prstClr>
              </a:outerShdw>
            </a:effectLst>
          </p:spPr>
        </p:pic>
        <p:pic>
          <p:nvPicPr>
            <p:cNvPr id="9" name="图片 8" descr="tube.png"/>
            <p:cNvPicPr>
              <a:picLocks noChangeAspect="1"/>
            </p:cNvPicPr>
            <p:nvPr/>
          </p:nvPicPr>
          <p:blipFill>
            <a:blip r:embed="rId2" cstate="print"/>
            <a:srcRect/>
            <a:stretch>
              <a:fillRect/>
            </a:stretch>
          </p:blipFill>
          <p:spPr>
            <a:xfrm>
              <a:off x="5072066" y="5357826"/>
              <a:ext cx="1172697" cy="282841"/>
            </a:xfrm>
            <a:prstGeom prst="rect">
              <a:avLst/>
            </a:prstGeom>
            <a:ln>
              <a:noFill/>
            </a:ln>
            <a:effectLst>
              <a:outerShdw blurRad="50800" dist="38100" dir="2700000" algn="tl" rotWithShape="0">
                <a:prstClr val="black">
                  <a:alpha val="40000"/>
                </a:prstClr>
              </a:outerShdw>
            </a:effectLst>
          </p:spPr>
        </p:pic>
        <p:pic>
          <p:nvPicPr>
            <p:cNvPr id="10" name="图片 9" descr="tube.png"/>
            <p:cNvPicPr>
              <a:picLocks noChangeAspect="1"/>
            </p:cNvPicPr>
            <p:nvPr/>
          </p:nvPicPr>
          <p:blipFill>
            <a:blip r:embed="rId3" cstate="print"/>
            <a:srcRect/>
            <a:stretch>
              <a:fillRect/>
            </a:stretch>
          </p:blipFill>
          <p:spPr>
            <a:xfrm>
              <a:off x="5072066" y="5205982"/>
              <a:ext cx="1361215" cy="334784"/>
            </a:xfrm>
            <a:prstGeom prst="rect">
              <a:avLst/>
            </a:prstGeom>
            <a:ln>
              <a:noFill/>
            </a:ln>
            <a:effectLst>
              <a:outerShdw blurRad="50800" dist="38100" dir="2700000" algn="tl" rotWithShape="0">
                <a:prstClr val="black">
                  <a:alpha val="40000"/>
                </a:prstClr>
              </a:outerShdw>
            </a:effectLst>
          </p:spPr>
        </p:pic>
      </p:grpSp>
      <p:pic>
        <p:nvPicPr>
          <p:cNvPr id="15" name="Picture 5"/>
          <p:cNvPicPr>
            <a:picLocks noChangeAspect="1" noChangeArrowheads="1"/>
          </p:cNvPicPr>
          <p:nvPr/>
        </p:nvPicPr>
        <p:blipFill>
          <a:blip r:embed="rId4" cstate="print"/>
          <a:srcRect l="5905" r="13837"/>
          <a:stretch>
            <a:fillRect/>
          </a:stretch>
        </p:blipFill>
        <p:spPr bwMode="auto">
          <a:xfrm>
            <a:off x="6715125" y="1285875"/>
            <a:ext cx="2071688" cy="36433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5605" name="TextBox 32"/>
          <p:cNvSpPr txBox="1"/>
          <p:nvPr/>
        </p:nvSpPr>
        <p:spPr>
          <a:xfrm rot="5400000">
            <a:off x="-255587" y="3598863"/>
            <a:ext cx="1857375" cy="371475"/>
          </a:xfrm>
          <a:prstGeom prst="rect">
            <a:avLst/>
          </a:prstGeom>
          <a:noFill/>
          <a:ln w="9525">
            <a:noFill/>
          </a:ln>
        </p:spPr>
        <p:txBody>
          <a:bodyPr>
            <a:spAutoFit/>
          </a:bodyPr>
          <a:p>
            <a:r>
              <a:rPr lang="en-US" altLang="zh-CN" b="1" dirty="0">
                <a:solidFill>
                  <a:schemeClr val="bg1"/>
                </a:solidFill>
                <a:latin typeface="Constantia" panose="02030602050306030303" pitchFamily="18" charset="0"/>
              </a:rPr>
              <a:t>HomeL ighting</a:t>
            </a:r>
            <a:endParaRPr lang="zh-CN" altLang="en-US" b="1" dirty="0">
              <a:solidFill>
                <a:schemeClr val="bg1"/>
              </a:solidFill>
              <a:latin typeface="Constantia" panose="02030602050306030303" pitchFamily="18" charset="0"/>
            </a:endParaRPr>
          </a:p>
        </p:txBody>
      </p:sp>
      <p:sp>
        <p:nvSpPr>
          <p:cNvPr id="25606" name="TextBox 36"/>
          <p:cNvSpPr txBox="1"/>
          <p:nvPr/>
        </p:nvSpPr>
        <p:spPr>
          <a:xfrm rot="5400000">
            <a:off x="5637213" y="3779838"/>
            <a:ext cx="1785937" cy="369887"/>
          </a:xfrm>
          <a:prstGeom prst="rect">
            <a:avLst/>
          </a:prstGeom>
          <a:noFill/>
          <a:ln w="9525">
            <a:noFill/>
          </a:ln>
        </p:spPr>
        <p:txBody>
          <a:bodyPr>
            <a:spAutoFit/>
          </a:bodyPr>
          <a:p>
            <a:r>
              <a:rPr lang="en-US" altLang="zh-CN" b="1" dirty="0">
                <a:solidFill>
                  <a:schemeClr val="bg1"/>
                </a:solidFill>
                <a:latin typeface="Constantia" panose="02030602050306030303" pitchFamily="18" charset="0"/>
              </a:rPr>
              <a:t>Area Lighting</a:t>
            </a:r>
            <a:endParaRPr lang="zh-CN" altLang="en-US" b="1" dirty="0">
              <a:solidFill>
                <a:schemeClr val="bg1"/>
              </a:solidFill>
              <a:latin typeface="Constantia" panose="02030602050306030303" pitchFamily="18" charset="0"/>
            </a:endParaRPr>
          </a:p>
        </p:txBody>
      </p:sp>
      <p:sp>
        <p:nvSpPr>
          <p:cNvPr id="25607" name="TextBox 37"/>
          <p:cNvSpPr txBox="1"/>
          <p:nvPr/>
        </p:nvSpPr>
        <p:spPr>
          <a:xfrm rot="5400000">
            <a:off x="7475538" y="3509963"/>
            <a:ext cx="2251075" cy="371475"/>
          </a:xfrm>
          <a:prstGeom prst="rect">
            <a:avLst/>
          </a:prstGeom>
          <a:noFill/>
          <a:ln w="9525">
            <a:noFill/>
          </a:ln>
        </p:spPr>
        <p:txBody>
          <a:bodyPr>
            <a:spAutoFit/>
          </a:bodyPr>
          <a:p>
            <a:r>
              <a:rPr lang="en-US" altLang="zh-CN" b="1" dirty="0">
                <a:solidFill>
                  <a:schemeClr val="bg1"/>
                </a:solidFill>
                <a:latin typeface="Constantia" panose="02030602050306030303" pitchFamily="18" charset="0"/>
              </a:rPr>
              <a:t>Business Lighting</a:t>
            </a:r>
            <a:endParaRPr lang="zh-CN" altLang="en-US" b="1" dirty="0">
              <a:solidFill>
                <a:schemeClr val="bg1"/>
              </a:solidFill>
              <a:latin typeface="Constantia" panose="02030602050306030303" pitchFamily="18" charset="0"/>
            </a:endParaRPr>
          </a:p>
        </p:txBody>
      </p:sp>
      <p:sp>
        <p:nvSpPr>
          <p:cNvPr id="20" name="TextBox 19"/>
          <p:cNvSpPr txBox="1"/>
          <p:nvPr/>
        </p:nvSpPr>
        <p:spPr>
          <a:xfrm>
            <a:off x="214313" y="5907088"/>
            <a:ext cx="1928813" cy="307975"/>
          </a:xfrm>
          <a:prstGeom prst="rect">
            <a:avLst/>
          </a:prstGeom>
          <a:noFill/>
        </p:spPr>
        <p:txBody>
          <a:bodyPr>
            <a:spAutoFit/>
          </a:bodyPr>
          <a:lstStyle/>
          <a:p>
            <a:pPr marR="0" algn="ctr" defTabSz="914400" fontAlgn="auto">
              <a:spcBef>
                <a:spcPts val="0"/>
              </a:spcBef>
              <a:spcAft>
                <a:spcPts val="0"/>
              </a:spcAft>
              <a:buClrTx/>
              <a:buSzTx/>
              <a:buFontTx/>
              <a:defRPr/>
            </a:pPr>
            <a:r>
              <a:rPr kumimoji="0" lang="en-US" altLang="zh-CN" sz="1400" b="1" kern="1200" cap="none" spc="0" normalizeH="0" baseline="0" noProof="0" dirty="0">
                <a:solidFill>
                  <a:schemeClr val="tx1">
                    <a:lumMod val="95000"/>
                    <a:lumOff val="5000"/>
                  </a:schemeClr>
                </a:solidFill>
                <a:latin typeface="微软雅黑" panose="020B0503020204020204" pitchFamily="34" charset="-122"/>
                <a:ea typeface="微软雅黑" panose="020B0503020204020204" pitchFamily="34" charset="-122"/>
                <a:cs typeface="+mn-cs"/>
              </a:rPr>
              <a:t>LED Light Module</a:t>
            </a:r>
            <a:endParaRPr kumimoji="0" lang="zh-CN" altLang="en-US" sz="1400" b="1" kern="1200" cap="none" spc="0" normalizeH="0" baseline="0" noProof="0" dirty="0">
              <a:solidFill>
                <a:schemeClr val="tx1">
                  <a:lumMod val="95000"/>
                  <a:lumOff val="5000"/>
                </a:schemeClr>
              </a:solidFill>
              <a:latin typeface="微软雅黑" panose="020B0503020204020204" pitchFamily="34" charset="-122"/>
              <a:ea typeface="微软雅黑" panose="020B0503020204020204" pitchFamily="34" charset="-122"/>
              <a:cs typeface="+mn-cs"/>
            </a:endParaRPr>
          </a:p>
        </p:txBody>
      </p:sp>
      <p:sp>
        <p:nvSpPr>
          <p:cNvPr id="21" name="TextBox 20"/>
          <p:cNvSpPr txBox="1"/>
          <p:nvPr/>
        </p:nvSpPr>
        <p:spPr>
          <a:xfrm>
            <a:off x="2571750" y="5918200"/>
            <a:ext cx="1785938" cy="307975"/>
          </a:xfrm>
          <a:prstGeom prst="rect">
            <a:avLst/>
          </a:prstGeom>
          <a:noFill/>
        </p:spPr>
        <p:txBody>
          <a:bodyPr>
            <a:spAutoFit/>
          </a:bodyPr>
          <a:lstStyle/>
          <a:p>
            <a:pPr marR="0" algn="ctr" defTabSz="914400" fontAlgn="auto">
              <a:spcBef>
                <a:spcPts val="0"/>
              </a:spcBef>
              <a:spcAft>
                <a:spcPts val="0"/>
              </a:spcAft>
              <a:buClrTx/>
              <a:buSzTx/>
              <a:buFontTx/>
              <a:defRPr/>
            </a:pPr>
            <a:r>
              <a:rPr kumimoji="0" lang="en-US" altLang="zh-CN" sz="1400" b="1" kern="1200" cap="none" spc="0" normalizeH="0" baseline="0" noProof="0" dirty="0">
                <a:solidFill>
                  <a:schemeClr val="tx1">
                    <a:lumMod val="95000"/>
                    <a:lumOff val="5000"/>
                  </a:schemeClr>
                </a:solidFill>
                <a:latin typeface="微软雅黑" panose="020B0503020204020204" pitchFamily="34" charset="-122"/>
                <a:ea typeface="微软雅黑" panose="020B0503020204020204" pitchFamily="34" charset="-122"/>
                <a:cs typeface="+mn-cs"/>
              </a:rPr>
              <a:t>LED Light Bulb</a:t>
            </a:r>
            <a:endParaRPr kumimoji="0" lang="zh-CN" altLang="en-US" sz="1400" b="1" kern="1200" cap="none" spc="0" normalizeH="0" baseline="0" noProof="0" dirty="0">
              <a:solidFill>
                <a:schemeClr val="tx1">
                  <a:lumMod val="95000"/>
                  <a:lumOff val="5000"/>
                </a:schemeClr>
              </a:solidFill>
              <a:latin typeface="微软雅黑" panose="020B0503020204020204" pitchFamily="34" charset="-122"/>
              <a:ea typeface="微软雅黑" panose="020B0503020204020204" pitchFamily="34" charset="-122"/>
              <a:cs typeface="+mn-cs"/>
            </a:endParaRPr>
          </a:p>
        </p:txBody>
      </p:sp>
      <p:sp>
        <p:nvSpPr>
          <p:cNvPr id="23" name="TextBox 22"/>
          <p:cNvSpPr txBox="1"/>
          <p:nvPr/>
        </p:nvSpPr>
        <p:spPr>
          <a:xfrm>
            <a:off x="7000875" y="5907088"/>
            <a:ext cx="1643063" cy="307975"/>
          </a:xfrm>
          <a:prstGeom prst="rect">
            <a:avLst/>
          </a:prstGeom>
          <a:noFill/>
        </p:spPr>
        <p:txBody>
          <a:bodyPr>
            <a:spAutoFit/>
          </a:bodyPr>
          <a:lstStyle/>
          <a:p>
            <a:pPr marR="0" algn="ctr" defTabSz="914400" fontAlgn="auto">
              <a:spcBef>
                <a:spcPts val="0"/>
              </a:spcBef>
              <a:spcAft>
                <a:spcPts val="0"/>
              </a:spcAft>
              <a:buClrTx/>
              <a:buSzTx/>
              <a:buFontTx/>
              <a:defRPr/>
            </a:pPr>
            <a:r>
              <a:rPr kumimoji="0" lang="en-US" altLang="zh-CN" sz="1400" b="1" kern="1200" cap="none" spc="0" normalizeH="0" baseline="0" noProof="0" dirty="0">
                <a:solidFill>
                  <a:schemeClr val="tx1">
                    <a:lumMod val="95000"/>
                    <a:lumOff val="5000"/>
                  </a:schemeClr>
                </a:solidFill>
                <a:latin typeface="微软雅黑" panose="020B0503020204020204" pitchFamily="34" charset="-122"/>
                <a:ea typeface="微软雅黑" panose="020B0503020204020204" pitchFamily="34" charset="-122"/>
                <a:cs typeface="+mn-cs"/>
              </a:rPr>
              <a:t>LED Tube</a:t>
            </a:r>
            <a:endParaRPr kumimoji="0" lang="zh-CN" altLang="en-US" sz="1400" b="1" kern="1200" cap="none" spc="0" normalizeH="0" baseline="0" noProof="0" dirty="0">
              <a:solidFill>
                <a:schemeClr val="tx1">
                  <a:lumMod val="95000"/>
                  <a:lumOff val="5000"/>
                </a:schemeClr>
              </a:solidFill>
              <a:latin typeface="微软雅黑" panose="020B0503020204020204" pitchFamily="34" charset="-122"/>
              <a:ea typeface="微软雅黑" panose="020B0503020204020204" pitchFamily="34" charset="-122"/>
              <a:cs typeface="+mn-cs"/>
            </a:endParaRPr>
          </a:p>
        </p:txBody>
      </p:sp>
      <p:sp>
        <p:nvSpPr>
          <p:cNvPr id="24" name="TextBox 23"/>
          <p:cNvSpPr txBox="1"/>
          <p:nvPr/>
        </p:nvSpPr>
        <p:spPr>
          <a:xfrm>
            <a:off x="4857750" y="5907088"/>
            <a:ext cx="1643063" cy="307975"/>
          </a:xfrm>
          <a:prstGeom prst="rect">
            <a:avLst/>
          </a:prstGeom>
          <a:noFill/>
        </p:spPr>
        <p:txBody>
          <a:bodyPr>
            <a:spAutoFit/>
          </a:bodyPr>
          <a:lstStyle/>
          <a:p>
            <a:pPr marR="0" algn="ctr" defTabSz="914400" fontAlgn="auto">
              <a:spcBef>
                <a:spcPts val="0"/>
              </a:spcBef>
              <a:spcAft>
                <a:spcPts val="0"/>
              </a:spcAft>
              <a:buClrTx/>
              <a:buSzTx/>
              <a:buFontTx/>
              <a:defRPr/>
            </a:pPr>
            <a:r>
              <a:rPr kumimoji="0" lang="en-US" altLang="zh-CN" sz="1400" b="1" kern="1200" cap="none" spc="0" normalizeH="0" baseline="0" noProof="0" dirty="0">
                <a:solidFill>
                  <a:schemeClr val="tx1">
                    <a:lumMod val="95000"/>
                    <a:lumOff val="5000"/>
                  </a:schemeClr>
                </a:solidFill>
                <a:latin typeface="微软雅黑" panose="020B0503020204020204" pitchFamily="34" charset="-122"/>
                <a:ea typeface="微软雅黑" panose="020B0503020204020204" pitchFamily="34" charset="-122"/>
                <a:cs typeface="+mn-cs"/>
              </a:rPr>
              <a:t>LED  Light  Bar</a:t>
            </a:r>
            <a:endParaRPr kumimoji="0" lang="zh-CN" altLang="en-US" sz="1400" b="1" kern="1200" cap="none" spc="0" normalizeH="0" baseline="0" noProof="0" dirty="0">
              <a:solidFill>
                <a:schemeClr val="tx1">
                  <a:lumMod val="95000"/>
                  <a:lumOff val="5000"/>
                </a:schemeClr>
              </a:solidFill>
              <a:latin typeface="微软雅黑" panose="020B0503020204020204" pitchFamily="34" charset="-122"/>
              <a:ea typeface="微软雅黑" panose="020B0503020204020204" pitchFamily="34" charset="-122"/>
              <a:cs typeface="+mn-cs"/>
            </a:endParaRPr>
          </a:p>
        </p:txBody>
      </p:sp>
      <p:grpSp>
        <p:nvGrpSpPr>
          <p:cNvPr id="25612" name="组合 25"/>
          <p:cNvGrpSpPr/>
          <p:nvPr/>
        </p:nvGrpSpPr>
        <p:grpSpPr>
          <a:xfrm>
            <a:off x="0" y="214313"/>
            <a:ext cx="9144000" cy="6442075"/>
            <a:chOff x="0" y="214290"/>
            <a:chExt cx="9144000" cy="6441934"/>
          </a:xfrm>
        </p:grpSpPr>
        <p:sp>
          <p:nvSpPr>
            <p:cNvPr id="27" name="矩形 11"/>
            <p:cNvSpPr>
              <a:spLocks noChangeArrowheads="1"/>
            </p:cNvSpPr>
            <p:nvPr/>
          </p:nvSpPr>
          <p:spPr bwMode="auto">
            <a:xfrm>
              <a:off x="0" y="6286520"/>
              <a:ext cx="9144000" cy="3697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rPr>
                <a:t>品质至上 追求卓越 持续提供客户满意的产品及服务</a:t>
              </a:r>
              <a:endPar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endParaRPr>
            </a:p>
          </p:txBody>
        </p:sp>
        <p:pic>
          <p:nvPicPr>
            <p:cNvPr id="25620" name="Picture 3" descr="C:\Documents and Settings\Administrator\桌面\LOGO.gif"/>
            <p:cNvPicPr>
              <a:picLocks noChangeAspect="1"/>
            </p:cNvPicPr>
            <p:nvPr/>
          </p:nvPicPr>
          <p:blipFill>
            <a:blip r:embed="rId5"/>
            <a:stretch>
              <a:fillRect/>
            </a:stretch>
          </p:blipFill>
          <p:spPr>
            <a:xfrm>
              <a:off x="285720" y="214290"/>
              <a:ext cx="2158111" cy="642942"/>
            </a:xfrm>
            <a:prstGeom prst="rect">
              <a:avLst/>
            </a:prstGeom>
            <a:noFill/>
            <a:ln w="9525">
              <a:noFill/>
            </a:ln>
          </p:spPr>
        </p:pic>
      </p:grpSp>
      <p:pic>
        <p:nvPicPr>
          <p:cNvPr id="25613" name="Picture 22"/>
          <p:cNvPicPr>
            <a:picLocks noChangeAspect="1"/>
          </p:cNvPicPr>
          <p:nvPr/>
        </p:nvPicPr>
        <p:blipFill>
          <a:blip r:embed="rId6"/>
          <a:stretch>
            <a:fillRect/>
          </a:stretch>
        </p:blipFill>
        <p:spPr>
          <a:xfrm>
            <a:off x="4929188" y="5000625"/>
            <a:ext cx="1500187" cy="982663"/>
          </a:xfrm>
          <a:prstGeom prst="rect">
            <a:avLst/>
          </a:prstGeom>
          <a:noFill/>
          <a:ln w="9525">
            <a:noFill/>
          </a:ln>
        </p:spPr>
      </p:pic>
      <p:pic>
        <p:nvPicPr>
          <p:cNvPr id="25614" name="Picture 23"/>
          <p:cNvPicPr>
            <a:picLocks noChangeAspect="1"/>
          </p:cNvPicPr>
          <p:nvPr/>
        </p:nvPicPr>
        <p:blipFill>
          <a:blip r:embed="rId7"/>
          <a:stretch>
            <a:fillRect/>
          </a:stretch>
        </p:blipFill>
        <p:spPr>
          <a:xfrm>
            <a:off x="4572000" y="1285875"/>
            <a:ext cx="2090738" cy="3643313"/>
          </a:xfrm>
          <a:prstGeom prst="rect">
            <a:avLst/>
          </a:prstGeom>
          <a:noFill/>
          <a:ln w="9525">
            <a:noFill/>
          </a:ln>
        </p:spPr>
      </p:pic>
      <p:pic>
        <p:nvPicPr>
          <p:cNvPr id="25615" name="图片 37" descr="115"/>
          <p:cNvPicPr>
            <a:picLocks noChangeAspect="1"/>
          </p:cNvPicPr>
          <p:nvPr/>
        </p:nvPicPr>
        <p:blipFill>
          <a:blip r:embed="rId8"/>
          <a:stretch>
            <a:fillRect/>
          </a:stretch>
        </p:blipFill>
        <p:spPr>
          <a:xfrm>
            <a:off x="2786063" y="5000625"/>
            <a:ext cx="1500187" cy="942975"/>
          </a:xfrm>
          <a:prstGeom prst="rect">
            <a:avLst/>
          </a:prstGeom>
          <a:noFill/>
          <a:ln w="9525">
            <a:noFill/>
          </a:ln>
        </p:spPr>
      </p:pic>
      <p:pic>
        <p:nvPicPr>
          <p:cNvPr id="25616" name="Picture 2"/>
          <p:cNvPicPr>
            <a:picLocks noChangeAspect="1"/>
          </p:cNvPicPr>
          <p:nvPr/>
        </p:nvPicPr>
        <p:blipFill>
          <a:blip r:embed="rId9"/>
          <a:stretch>
            <a:fillRect/>
          </a:stretch>
        </p:blipFill>
        <p:spPr>
          <a:xfrm>
            <a:off x="214313" y="5000625"/>
            <a:ext cx="1928812" cy="895350"/>
          </a:xfrm>
          <a:prstGeom prst="rect">
            <a:avLst/>
          </a:prstGeom>
          <a:noFill/>
          <a:ln w="12700">
            <a:noFill/>
          </a:ln>
        </p:spPr>
      </p:pic>
      <p:pic>
        <p:nvPicPr>
          <p:cNvPr id="25617" name="Picture 25"/>
          <p:cNvPicPr>
            <a:picLocks noChangeAspect="1"/>
          </p:cNvPicPr>
          <p:nvPr/>
        </p:nvPicPr>
        <p:blipFill>
          <a:blip r:embed="rId10"/>
          <a:stretch>
            <a:fillRect/>
          </a:stretch>
        </p:blipFill>
        <p:spPr>
          <a:xfrm>
            <a:off x="2428875" y="1285875"/>
            <a:ext cx="2100263" cy="3643313"/>
          </a:xfrm>
          <a:prstGeom prst="rect">
            <a:avLst/>
          </a:prstGeom>
          <a:noFill/>
          <a:ln w="9525">
            <a:noFill/>
          </a:ln>
        </p:spPr>
      </p:pic>
      <p:pic>
        <p:nvPicPr>
          <p:cNvPr id="25618" name="Picture 27"/>
          <p:cNvPicPr>
            <a:picLocks noChangeAspect="1"/>
          </p:cNvPicPr>
          <p:nvPr/>
        </p:nvPicPr>
        <p:blipFill>
          <a:blip r:embed="rId11"/>
          <a:stretch>
            <a:fillRect/>
          </a:stretch>
        </p:blipFill>
        <p:spPr>
          <a:xfrm>
            <a:off x="71438" y="1285875"/>
            <a:ext cx="2286000" cy="3643313"/>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6626" name="组合 8"/>
          <p:cNvGrpSpPr/>
          <p:nvPr/>
        </p:nvGrpSpPr>
        <p:grpSpPr>
          <a:xfrm>
            <a:off x="0" y="214313"/>
            <a:ext cx="9144000" cy="6442075"/>
            <a:chOff x="0" y="214290"/>
            <a:chExt cx="9144000" cy="6441934"/>
          </a:xfrm>
        </p:grpSpPr>
        <p:sp>
          <p:nvSpPr>
            <p:cNvPr id="11" name="矩形 11"/>
            <p:cNvSpPr>
              <a:spLocks noChangeArrowheads="1"/>
            </p:cNvSpPr>
            <p:nvPr/>
          </p:nvSpPr>
          <p:spPr bwMode="auto">
            <a:xfrm>
              <a:off x="0" y="6286520"/>
              <a:ext cx="9144000" cy="3697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rPr>
                <a:t>品质至上 追求卓越 持续提供客户满意的产品及服务</a:t>
              </a:r>
              <a:endPar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endParaRPr>
            </a:p>
          </p:txBody>
        </p:sp>
        <p:pic>
          <p:nvPicPr>
            <p:cNvPr id="26631" name="Picture 3" descr="C:\Documents and Settings\Administrator\桌面\LOGO.gif"/>
            <p:cNvPicPr>
              <a:picLocks noChangeAspect="1"/>
            </p:cNvPicPr>
            <p:nvPr/>
          </p:nvPicPr>
          <p:blipFill>
            <a:blip r:embed="rId1"/>
            <a:stretch>
              <a:fillRect/>
            </a:stretch>
          </p:blipFill>
          <p:spPr>
            <a:xfrm>
              <a:off x="285720" y="214290"/>
              <a:ext cx="2158111" cy="642942"/>
            </a:xfrm>
            <a:prstGeom prst="rect">
              <a:avLst/>
            </a:prstGeom>
            <a:noFill/>
            <a:ln w="9525">
              <a:noFill/>
            </a:ln>
          </p:spPr>
        </p:pic>
      </p:grpSp>
      <p:sp>
        <p:nvSpPr>
          <p:cNvPr id="53" name="矩形 52"/>
          <p:cNvSpPr/>
          <p:nvPr/>
        </p:nvSpPr>
        <p:spPr>
          <a:xfrm>
            <a:off x="2500313" y="285750"/>
            <a:ext cx="6643688" cy="584200"/>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mn-ea"/>
                <a:ea typeface="+mn-ea"/>
                <a:cs typeface="+mn-cs"/>
              </a:rPr>
              <a:t>翔光光电、信赖相伴</a:t>
            </a:r>
            <a:endParaRPr kumimoji="0" lang="en-US" altLang="zh-CN" sz="3200" b="0"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mn-ea"/>
              <a:ea typeface="+mn-ea"/>
              <a:cs typeface="+mn-cs"/>
            </a:endParaRPr>
          </a:p>
        </p:txBody>
      </p:sp>
      <p:sp>
        <p:nvSpPr>
          <p:cNvPr id="6" name="TextBox 5"/>
          <p:cNvSpPr txBox="1"/>
          <p:nvPr/>
        </p:nvSpPr>
        <p:spPr bwMode="auto">
          <a:xfrm>
            <a:off x="0" y="4429132"/>
            <a:ext cx="9001156" cy="1754326"/>
          </a:xfrm>
          <a:prstGeom prst="rect">
            <a:avLst/>
          </a:prstGeom>
          <a:noFill/>
          <a:ln>
            <a:noFill/>
          </a:ln>
          <a:effectLst>
            <a:outerShdw blurRad="50800" dist="50800" dir="5400000" algn="ctr" rotWithShape="0">
              <a:schemeClr val="bg1"/>
            </a:outerShdw>
          </a:effectLst>
        </p:spPr>
        <p:txBody>
          <a:bodyPr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R="0" indent="457200" defTabSz="914400">
              <a:lnSpc>
                <a:spcPct val="150000"/>
              </a:lnSpc>
              <a:buClrTx/>
              <a:buSzTx/>
              <a:defRPr/>
            </a:pPr>
            <a:r>
              <a:rPr kumimoji="0" lang="zh-CN" altLang="en-US" sz="2400" kern="1200" cap="none" spc="0" normalizeH="0" baseline="0" noProof="1">
                <a:effectLst>
                  <a:outerShdw blurRad="38100" dist="38100" dir="2700000">
                    <a:srgbClr val="C0C0C0"/>
                  </a:outerShdw>
                </a:effectLst>
                <a:latin typeface="+mn-ea"/>
                <a:ea typeface="+mn-ea"/>
                <a:cs typeface="+mn-ea"/>
              </a:rPr>
              <a:t>在建立百年企业的路程上，翔光刚刚迈出了一小步，</a:t>
            </a:r>
            <a:r>
              <a:rPr kumimoji="0" lang="en-US" altLang="zh-CN" sz="2400" kern="1200" cap="none" spc="0" normalizeH="0" baseline="0" noProof="1">
                <a:effectLst>
                  <a:outerShdw blurRad="38100" dist="38100" dir="2700000">
                    <a:srgbClr val="C0C0C0"/>
                  </a:outerShdw>
                </a:effectLst>
                <a:latin typeface="+mn-ea"/>
                <a:ea typeface="+mn-ea"/>
                <a:cs typeface="+mn-ea"/>
              </a:rPr>
              <a:t>22</a:t>
            </a:r>
            <a:r>
              <a:rPr kumimoji="0" lang="zh-CN" altLang="en-US" sz="2400" kern="1200" cap="none" spc="0" normalizeH="0" baseline="0" noProof="1">
                <a:effectLst>
                  <a:outerShdw blurRad="38100" dist="38100" dir="2700000">
                    <a:srgbClr val="C0C0C0"/>
                  </a:outerShdw>
                </a:effectLst>
                <a:latin typeface="+mn-ea"/>
                <a:ea typeface="+mn-ea"/>
                <a:cs typeface="+mn-ea"/>
              </a:rPr>
              <a:t>年的行业历练，让我们对于走好将来的路途更多了一份底气与自信。希望能够对我司的产品和服务提出需求重点，欢迎您的指导，谢谢！</a:t>
            </a:r>
            <a:endParaRPr kumimoji="0" lang="zh-CN" altLang="en-US" sz="2400" kern="1200" cap="none" spc="0" normalizeH="0" baseline="0" noProof="1">
              <a:effectLst>
                <a:outerShdw blurRad="38100" dist="38100" dir="2700000">
                  <a:srgbClr val="C0C0C0"/>
                </a:outerShdw>
              </a:effectLst>
              <a:latin typeface="+mn-ea"/>
              <a:ea typeface="+mn-ea"/>
              <a:cs typeface="+mn-ea"/>
            </a:endParaRPr>
          </a:p>
        </p:txBody>
      </p:sp>
      <p:pic>
        <p:nvPicPr>
          <p:cNvPr id="8" name="图片 7"/>
          <p:cNvPicPr>
            <a:picLocks noChangeAspect="1"/>
          </p:cNvPicPr>
          <p:nvPr/>
        </p:nvPicPr>
        <p:blipFill>
          <a:blip r:embed="rId2" cstate="print"/>
          <a:srcRect/>
          <a:stretch>
            <a:fillRect/>
          </a:stretch>
        </p:blipFill>
        <p:spPr bwMode="auto">
          <a:xfrm>
            <a:off x="571464" y="1071546"/>
            <a:ext cx="8001064" cy="342902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矩形 2"/>
          <p:cNvSpPr/>
          <p:nvPr/>
        </p:nvSpPr>
        <p:spPr>
          <a:xfrm>
            <a:off x="142875" y="2214563"/>
            <a:ext cx="8643938" cy="4661535"/>
          </a:xfrm>
          <a:prstGeom prst="rect">
            <a:avLst/>
          </a:prstGeom>
          <a:noFill/>
          <a:ln w="9525">
            <a:noFill/>
          </a:ln>
        </p:spPr>
        <p:txBody>
          <a:bodyPr>
            <a:spAutoFit/>
          </a:bodyPr>
          <a:p>
            <a:pPr>
              <a:lnSpc>
                <a:spcPct val="150000"/>
              </a:lnSpc>
              <a:buChar char="•"/>
            </a:pPr>
            <a:r>
              <a:rPr lang="en-US" altLang="zh-CN" dirty="0">
                <a:latin typeface="Arial" panose="020B0604020202020204" pitchFamily="34" charset="0"/>
              </a:rPr>
              <a:t> </a:t>
            </a:r>
            <a:r>
              <a:rPr lang="en-US" altLang="zh-CN" dirty="0">
                <a:latin typeface="汉真广标" pitchFamily="49" charset="-122"/>
                <a:ea typeface="汉真广标" pitchFamily="49" charset="-122"/>
              </a:rPr>
              <a:t>Sunny LED </a:t>
            </a:r>
            <a:r>
              <a:rPr lang="zh-CN" altLang="en-US" b="1" dirty="0">
                <a:latin typeface="黑体" panose="02010609060101010101" pitchFamily="49" charset="-122"/>
                <a:ea typeface="黑体" panose="02010609060101010101" pitchFamily="49" charset="-122"/>
              </a:rPr>
              <a:t>东莞市翔光光电科技有限公司</a:t>
            </a:r>
            <a:r>
              <a:rPr lang="zh-CN" altLang="en-US" dirty="0">
                <a:solidFill>
                  <a:srgbClr val="FF0000"/>
                </a:solidFill>
                <a:latin typeface="黑体" panose="02010609060101010101" pitchFamily="49" charset="-122"/>
                <a:ea typeface="黑体" panose="02010609060101010101" pitchFamily="49" charset="-122"/>
              </a:rPr>
              <a:t> </a:t>
            </a:r>
            <a:r>
              <a:rPr lang="zh-CN" altLang="en-US" dirty="0">
                <a:latin typeface="黑体" panose="02010609060101010101" pitchFamily="49" charset="-122"/>
                <a:ea typeface="黑体" panose="02010609060101010101" pitchFamily="49" charset="-122"/>
              </a:rPr>
              <a:t>创立于</a:t>
            </a:r>
            <a:r>
              <a:rPr lang="en-US" altLang="zh-CN" dirty="0">
                <a:latin typeface="黑体" panose="02010609060101010101" pitchFamily="49" charset="-122"/>
                <a:ea typeface="黑体" panose="02010609060101010101" pitchFamily="49" charset="-122"/>
              </a:rPr>
              <a:t>1997</a:t>
            </a:r>
            <a:r>
              <a:rPr lang="zh-CN" altLang="en-US" dirty="0">
                <a:latin typeface="黑体" panose="02010609060101010101" pitchFamily="49" charset="-122"/>
                <a:ea typeface="黑体" panose="02010609060101010101" pitchFamily="49" charset="-122"/>
              </a:rPr>
              <a:t>年</a:t>
            </a:r>
            <a:r>
              <a:rPr lang="en-US" altLang="zh-CN" dirty="0">
                <a:latin typeface="黑体" panose="02010609060101010101" pitchFamily="49" charset="-122"/>
                <a:ea typeface="黑体" panose="02010609060101010101" pitchFamily="49" charset="-122"/>
              </a:rPr>
              <a:t>11</a:t>
            </a:r>
            <a:r>
              <a:rPr lang="zh-CN" altLang="en-US" dirty="0">
                <a:latin typeface="黑体" panose="02010609060101010101" pitchFamily="49" charset="-122"/>
                <a:ea typeface="黑体" panose="02010609060101010101" pitchFamily="49" charset="-122"/>
              </a:rPr>
              <a:t>月，总投资额</a:t>
            </a:r>
            <a:r>
              <a:rPr lang="en-US" altLang="zh-CN" dirty="0">
                <a:latin typeface="黑体" panose="02010609060101010101" pitchFamily="49" charset="-122"/>
                <a:ea typeface="黑体" panose="02010609060101010101" pitchFamily="49" charset="-122"/>
              </a:rPr>
              <a:t>8000</a:t>
            </a:r>
            <a:r>
              <a:rPr lang="zh-CN" altLang="en-US" dirty="0">
                <a:latin typeface="黑体" panose="02010609060101010101" pitchFamily="49" charset="-122"/>
                <a:ea typeface="黑体" panose="02010609060101010101" pitchFamily="49" charset="-122"/>
              </a:rPr>
              <a:t>万元，</a:t>
            </a:r>
            <a:r>
              <a:rPr lang="zh-CN" altLang="zh-CN" dirty="0">
                <a:latin typeface="黑体" panose="02010609060101010101" pitchFamily="49" charset="-122"/>
                <a:ea typeface="黑体" panose="02010609060101010101" pitchFamily="49" charset="-122"/>
              </a:rPr>
              <a:t>厂房总面积超过一万</a:t>
            </a:r>
            <a:r>
              <a:rPr lang="zh-CN" altLang="en-US" dirty="0">
                <a:latin typeface="黑体" panose="02010609060101010101" pitchFamily="49" charset="-122"/>
                <a:ea typeface="黑体" panose="02010609060101010101" pitchFamily="49" charset="-122"/>
              </a:rPr>
              <a:t>余</a:t>
            </a:r>
            <a:r>
              <a:rPr lang="zh-CN" altLang="zh-CN" dirty="0">
                <a:latin typeface="黑体" panose="02010609060101010101" pitchFamily="49" charset="-122"/>
                <a:ea typeface="黑体" panose="02010609060101010101" pitchFamily="49" charset="-122"/>
              </a:rPr>
              <a:t>平方米，</a:t>
            </a:r>
            <a:r>
              <a:rPr lang="zh-CN" altLang="en-US" dirty="0">
                <a:latin typeface="黑体" panose="02010609060101010101" pitchFamily="49" charset="-122"/>
                <a:ea typeface="黑体" panose="02010609060101010101" pitchFamily="49" charset="-122"/>
              </a:rPr>
              <a:t>年度产值</a:t>
            </a:r>
            <a:r>
              <a:rPr lang="zh-CN" altLang="zh-CN" dirty="0">
                <a:latin typeface="黑体" panose="02010609060101010101" pitchFamily="49" charset="-122"/>
                <a:ea typeface="黑体" panose="02010609060101010101" pitchFamily="49" charset="-122"/>
              </a:rPr>
              <a:t>总</a:t>
            </a:r>
            <a:r>
              <a:rPr lang="zh-CN" altLang="en-US" dirty="0">
                <a:latin typeface="黑体" panose="02010609060101010101" pitchFamily="49" charset="-122"/>
                <a:ea typeface="黑体" panose="02010609060101010101" pitchFamily="49" charset="-122"/>
              </a:rPr>
              <a:t>额超过人民币三亿</a:t>
            </a:r>
            <a:r>
              <a:rPr lang="zh-CN" altLang="zh-CN" dirty="0">
                <a:latin typeface="黑体" panose="02010609060101010101" pitchFamily="49" charset="-122"/>
                <a:ea typeface="黑体" panose="02010609060101010101" pitchFamily="49" charset="-122"/>
              </a:rPr>
              <a:t>元。</a:t>
            </a:r>
            <a:r>
              <a:rPr lang="zh-CN" altLang="en-US" dirty="0">
                <a:latin typeface="黑体" panose="02010609060101010101" pitchFamily="49" charset="-122"/>
                <a:ea typeface="黑体" panose="02010609060101010101" pitchFamily="49" charset="-122"/>
              </a:rPr>
              <a:t>在</a:t>
            </a:r>
            <a:r>
              <a:rPr lang="en-US" altLang="zh-CN" dirty="0">
                <a:latin typeface="黑体" panose="02010609060101010101" pitchFamily="49" charset="-122"/>
                <a:ea typeface="黑体" panose="02010609060101010101" pitchFamily="49" charset="-122"/>
              </a:rPr>
              <a:t>20</a:t>
            </a:r>
            <a:r>
              <a:rPr lang="zh-CN" altLang="en-US" dirty="0">
                <a:latin typeface="黑体" panose="02010609060101010101" pitchFamily="49" charset="-122"/>
                <a:ea typeface="黑体" panose="02010609060101010101" pitchFamily="49" charset="-122"/>
              </a:rPr>
              <a:t>余年耕耘之下，率先引进国际尖端技术，发展为先进</a:t>
            </a:r>
            <a:r>
              <a:rPr lang="en-US" altLang="zh-CN" dirty="0">
                <a:latin typeface="黑体" panose="02010609060101010101" pitchFamily="49" charset="-122"/>
                <a:ea typeface="黑体" panose="02010609060101010101" pitchFamily="49" charset="-122"/>
              </a:rPr>
              <a:t>LED</a:t>
            </a:r>
            <a:r>
              <a:rPr lang="zh-CN" altLang="en-US" dirty="0">
                <a:latin typeface="黑体" panose="02010609060101010101" pitchFamily="49" charset="-122"/>
                <a:ea typeface="黑体" panose="02010609060101010101" pitchFamily="49" charset="-122"/>
              </a:rPr>
              <a:t>行业中集齐发光元件、显示屏模块、照明模块等应用产品上下游垂直整合的集团型企业。</a:t>
            </a:r>
            <a:endParaRPr lang="en-US" altLang="zh-CN" dirty="0">
              <a:latin typeface="黑体" panose="02010609060101010101" pitchFamily="49" charset="-122"/>
              <a:ea typeface="黑体" panose="02010609060101010101" pitchFamily="49" charset="-122"/>
            </a:endParaRPr>
          </a:p>
          <a:p>
            <a:pPr>
              <a:lnSpc>
                <a:spcPct val="150000"/>
              </a:lnSpc>
            </a:pPr>
            <a:r>
              <a:rPr lang="zh-CN" altLang="en-US" dirty="0">
                <a:latin typeface="黑体" panose="02010609060101010101" pitchFamily="49" charset="-122"/>
                <a:ea typeface="黑体" panose="02010609060101010101" pitchFamily="49" charset="-122"/>
              </a:rPr>
              <a:t>公司自成立以来，非常注重技术创新、新产品的研发以及产品品质，引进台湾亿光及国际先进技术，并聘请有前科锐、</a:t>
            </a:r>
            <a:r>
              <a:rPr lang="en-US" altLang="zh-CN" dirty="0">
                <a:latin typeface="黑体" panose="02010609060101010101" pitchFamily="49" charset="-122"/>
                <a:ea typeface="黑体" panose="02010609060101010101" pitchFamily="49" charset="-122"/>
              </a:rPr>
              <a:t>Philips</a:t>
            </a:r>
            <a:r>
              <a:rPr lang="zh-CN" altLang="en-US" dirty="0">
                <a:latin typeface="黑体" panose="02010609060101010101" pitchFamily="49" charset="-122"/>
                <a:ea typeface="黑体" panose="02010609060101010101" pitchFamily="49" charset="-122"/>
              </a:rPr>
              <a:t>等封装专家为常年顾问。</a:t>
            </a:r>
            <a:r>
              <a:rPr lang="" altLang="en-US" dirty="0">
                <a:latin typeface="黑体" panose="02010609060101010101" pitchFamily="49" charset="-122"/>
                <a:ea typeface="黑体" panose="02010609060101010101" pitchFamily="49" charset="-122"/>
              </a:rPr>
              <a:t>翔光坚信精密的生产设备是优质制造的基础，核心生产设备均来自美国</a:t>
            </a:r>
            <a:r>
              <a:rPr lang="" altLang="zh-CN" dirty="0">
                <a:latin typeface="黑体" panose="02010609060101010101" pitchFamily="49" charset="-122"/>
                <a:ea typeface="黑体" panose="02010609060101010101" pitchFamily="49" charset="-122"/>
              </a:rPr>
              <a:t>ASM</a:t>
            </a:r>
            <a:r>
              <a:rPr lang="" altLang="en-US" dirty="0">
                <a:latin typeface="黑体" panose="02010609060101010101" pitchFamily="49" charset="-122"/>
                <a:ea typeface="黑体" panose="02010609060101010101" pitchFamily="49" charset="-122"/>
              </a:rPr>
              <a:t>、日本M</a:t>
            </a:r>
            <a:r>
              <a:rPr lang="" altLang="zh-CN" dirty="0">
                <a:latin typeface="黑体" panose="02010609060101010101" pitchFamily="49" charset="-122"/>
                <a:ea typeface="黑体" panose="02010609060101010101" pitchFamily="49" charset="-122"/>
              </a:rPr>
              <a:t>USASHI</a:t>
            </a:r>
            <a:r>
              <a:rPr lang="" altLang="en-US" dirty="0">
                <a:latin typeface="黑体" panose="02010609060101010101" pitchFamily="49" charset="-122"/>
                <a:ea typeface="黑体" panose="02010609060101010101" pitchFamily="49" charset="-122"/>
              </a:rPr>
              <a:t>等国际一流厂商，生产自动化程度达</a:t>
            </a:r>
            <a:r>
              <a:rPr lang="" altLang="zh-CN" dirty="0">
                <a:latin typeface="黑体" panose="02010609060101010101" pitchFamily="49" charset="-122"/>
                <a:ea typeface="黑体" panose="02010609060101010101" pitchFamily="49" charset="-122"/>
              </a:rPr>
              <a:t>90%</a:t>
            </a:r>
            <a:r>
              <a:rPr lang="" altLang="en-US" dirty="0">
                <a:latin typeface="黑体" panose="02010609060101010101" pitchFamily="49" charset="-122"/>
                <a:ea typeface="黑体" panose="02010609060101010101" pitchFamily="49" charset="-122"/>
              </a:rPr>
              <a:t>以上，处于行业领先水平。 </a:t>
            </a:r>
            <a:endParaRPr lang="zh-CN" altLang="en-US" i="1" dirty="0">
              <a:latin typeface="微软雅黑" panose="020B0503020204020204" pitchFamily="34" charset="-122"/>
              <a:ea typeface="微软雅黑" panose="020B0503020204020204" pitchFamily="34" charset="-122"/>
            </a:endParaRPr>
          </a:p>
          <a:p>
            <a:pPr>
              <a:lnSpc>
                <a:spcPct val="150000"/>
              </a:lnSpc>
              <a:buChar char="•"/>
            </a:pPr>
            <a:r>
              <a:rPr lang="" altLang="en-US" dirty="0">
                <a:latin typeface="黑体" panose="02010609060101010101" pitchFamily="49" charset="-122"/>
                <a:ea typeface="黑体" panose="02010609060101010101" pitchFamily="49" charset="-122"/>
              </a:rPr>
              <a:t>公司先后被认定为优秀供应商（中山华帝、朗科智能等）、广东省高新技术企业等称号</a:t>
            </a:r>
            <a:br>
              <a:rPr lang="zh-CN" altLang="en-US" dirty="0">
                <a:latin typeface="黑体" panose="02010609060101010101" pitchFamily="49" charset="-122"/>
                <a:ea typeface="黑体" panose="02010609060101010101" pitchFamily="49" charset="-122"/>
              </a:rPr>
            </a:br>
            <a:endParaRPr lang="zh-CN" altLang="en-US" dirty="0">
              <a:latin typeface="黑体" panose="02010609060101010101" pitchFamily="49" charset="-122"/>
              <a:ea typeface="黑体" panose="02010609060101010101" pitchFamily="49" charset="-122"/>
            </a:endParaRPr>
          </a:p>
        </p:txBody>
      </p:sp>
      <p:sp>
        <p:nvSpPr>
          <p:cNvPr id="6" name="矩形 5"/>
          <p:cNvSpPr/>
          <p:nvPr/>
        </p:nvSpPr>
        <p:spPr>
          <a:xfrm>
            <a:off x="3549936" y="214290"/>
            <a:ext cx="2031325" cy="646331"/>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0"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微软雅黑" panose="020B0503020204020204" pitchFamily="34" charset="-122"/>
                <a:ea typeface="微软雅黑" panose="020B0503020204020204" pitchFamily="34" charset="-122"/>
                <a:cs typeface="+mn-cs"/>
                <a:sym typeface="DFKai-SB" panose="03000509000000000000" pitchFamily="65" charset="-120"/>
              </a:rPr>
              <a:t>公司简介</a:t>
            </a:r>
            <a:endParaRPr kumimoji="0" lang="en-US" altLang="zh-CN" sz="3600" b="0"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微软雅黑" panose="020B0503020204020204" pitchFamily="34" charset="-122"/>
              <a:ea typeface="微软雅黑" panose="020B0503020204020204" pitchFamily="34" charset="-122"/>
              <a:cs typeface="+mn-cs"/>
              <a:sym typeface="DFKai-SB" panose="03000509000000000000" pitchFamily="65" charset="-120"/>
            </a:endParaRPr>
          </a:p>
        </p:txBody>
      </p:sp>
      <p:grpSp>
        <p:nvGrpSpPr>
          <p:cNvPr id="7172" name="组合 6"/>
          <p:cNvGrpSpPr/>
          <p:nvPr/>
        </p:nvGrpSpPr>
        <p:grpSpPr>
          <a:xfrm>
            <a:off x="0" y="214313"/>
            <a:ext cx="9144000" cy="6442075"/>
            <a:chOff x="0" y="214290"/>
            <a:chExt cx="9144000" cy="6441934"/>
          </a:xfrm>
        </p:grpSpPr>
        <p:sp>
          <p:nvSpPr>
            <p:cNvPr id="8" name="矩形 11"/>
            <p:cNvSpPr>
              <a:spLocks noChangeArrowheads="1"/>
            </p:cNvSpPr>
            <p:nvPr/>
          </p:nvSpPr>
          <p:spPr bwMode="auto">
            <a:xfrm>
              <a:off x="0" y="6286520"/>
              <a:ext cx="9144000" cy="3697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rPr>
                <a:t>品质至上 追求卓越 持续提供客户满意的产品及服务</a:t>
              </a:r>
              <a:endPar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endParaRPr>
            </a:p>
          </p:txBody>
        </p:sp>
        <p:pic>
          <p:nvPicPr>
            <p:cNvPr id="7176" name="Picture 3" descr="C:\Documents and Settings\Administrator\桌面\LOGO.gif"/>
            <p:cNvPicPr>
              <a:picLocks noChangeAspect="1"/>
            </p:cNvPicPr>
            <p:nvPr/>
          </p:nvPicPr>
          <p:blipFill>
            <a:blip r:embed="rId1"/>
            <a:stretch>
              <a:fillRect/>
            </a:stretch>
          </p:blipFill>
          <p:spPr>
            <a:xfrm>
              <a:off x="285720" y="214290"/>
              <a:ext cx="2158111" cy="642942"/>
            </a:xfrm>
            <a:prstGeom prst="rect">
              <a:avLst/>
            </a:prstGeom>
            <a:noFill/>
            <a:ln w="9525">
              <a:noFill/>
            </a:ln>
          </p:spPr>
        </p:pic>
      </p:grpSp>
      <p:pic>
        <p:nvPicPr>
          <p:cNvPr id="7173" name="Picture 3"/>
          <p:cNvPicPr>
            <a:picLocks noChangeAspect="1"/>
          </p:cNvPicPr>
          <p:nvPr/>
        </p:nvPicPr>
        <p:blipFill>
          <a:blip r:embed="rId2"/>
          <a:stretch>
            <a:fillRect/>
          </a:stretch>
        </p:blipFill>
        <p:spPr>
          <a:xfrm>
            <a:off x="3571875" y="785813"/>
            <a:ext cx="4816475" cy="1571625"/>
          </a:xfrm>
          <a:prstGeom prst="rect">
            <a:avLst/>
          </a:prstGeom>
          <a:noFill/>
          <a:ln w="9525">
            <a:noFill/>
          </a:ln>
        </p:spPr>
      </p:pic>
      <p:pic>
        <p:nvPicPr>
          <p:cNvPr id="7174" name="Picture 2"/>
          <p:cNvPicPr>
            <a:picLocks noChangeAspect="1"/>
          </p:cNvPicPr>
          <p:nvPr/>
        </p:nvPicPr>
        <p:blipFill>
          <a:blip r:embed="rId3"/>
          <a:stretch>
            <a:fillRect/>
          </a:stretch>
        </p:blipFill>
        <p:spPr>
          <a:xfrm>
            <a:off x="785813" y="857250"/>
            <a:ext cx="3143250" cy="1500188"/>
          </a:xfrm>
          <a:prstGeom prst="rect">
            <a:avLst/>
          </a:prstGeom>
          <a:noFill/>
          <a:ln w="9525">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矩形 2"/>
          <p:cNvSpPr/>
          <p:nvPr/>
        </p:nvSpPr>
        <p:spPr>
          <a:xfrm>
            <a:off x="285750" y="2214563"/>
            <a:ext cx="8715375" cy="3832225"/>
          </a:xfrm>
          <a:prstGeom prst="rect">
            <a:avLst/>
          </a:prstGeom>
          <a:noFill/>
          <a:ln w="9525">
            <a:noFill/>
          </a:ln>
        </p:spPr>
        <p:txBody>
          <a:bodyPr>
            <a:spAutoFit/>
          </a:bodyPr>
          <a:p>
            <a:pPr>
              <a:lnSpc>
                <a:spcPct val="150000"/>
              </a:lnSpc>
            </a:pPr>
            <a:endParaRPr lang="en-US" altLang="zh-CN" dirty="0">
              <a:latin typeface="黑体" panose="02010609060101010101" pitchFamily="49" charset="-122"/>
              <a:ea typeface="黑体" panose="02010609060101010101" pitchFamily="49" charset="-122"/>
            </a:endParaRPr>
          </a:p>
          <a:p>
            <a:pPr>
              <a:lnSpc>
                <a:spcPct val="150000"/>
              </a:lnSpc>
              <a:buChar char="•"/>
            </a:pPr>
            <a:r>
              <a:rPr lang="zh-CN" altLang="en-US" dirty="0">
                <a:latin typeface="黑体" panose="02010609060101010101" pitchFamily="49" charset="-122"/>
                <a:ea typeface="黑体" panose="02010609060101010101" pitchFamily="49" charset="-122"/>
              </a:rPr>
              <a:t>公司一直致力于专业</a:t>
            </a:r>
            <a:r>
              <a:rPr lang="zh-CN" altLang="zh-CN" dirty="0">
                <a:latin typeface="黑体" panose="02010609060101010101" pitchFamily="49" charset="-122"/>
                <a:ea typeface="黑体" panose="02010609060101010101" pitchFamily="49" charset="-122"/>
              </a:rPr>
              <a:t>的</a:t>
            </a:r>
            <a:r>
              <a:rPr lang="en-US" altLang="zh-CN" dirty="0">
                <a:latin typeface="黑体" panose="02010609060101010101" pitchFamily="49" charset="-122"/>
                <a:ea typeface="黑体" panose="02010609060101010101" pitchFamily="49" charset="-122"/>
              </a:rPr>
              <a:t>LED</a:t>
            </a:r>
            <a:r>
              <a:rPr lang="zh-CN" altLang="zh-CN" dirty="0">
                <a:latin typeface="黑体" panose="02010609060101010101" pitchFamily="49" charset="-122"/>
                <a:ea typeface="黑体" panose="02010609060101010101" pitchFamily="49" charset="-122"/>
              </a:rPr>
              <a:t>匹配技术支持</a:t>
            </a:r>
            <a:r>
              <a:rPr lang="zh-CN" altLang="en-US" dirty="0">
                <a:latin typeface="黑体" panose="02010609060101010101" pitchFamily="49" charset="-122"/>
                <a:ea typeface="黑体" panose="02010609060101010101" pitchFamily="49" charset="-122"/>
              </a:rPr>
              <a:t>，逐步完善光电产品、</a:t>
            </a:r>
            <a:r>
              <a:rPr lang="en-US" altLang="zh-CN" dirty="0">
                <a:latin typeface="黑体" panose="02010609060101010101" pitchFamily="49" charset="-122"/>
                <a:ea typeface="黑体" panose="02010609060101010101" pitchFamily="49" charset="-122"/>
              </a:rPr>
              <a:t>LED</a:t>
            </a:r>
            <a:r>
              <a:rPr lang="zh-CN" altLang="en-US" dirty="0">
                <a:latin typeface="黑体" panose="02010609060101010101" pitchFamily="49" charset="-122"/>
                <a:ea typeface="黑体" panose="02010609060101010101" pitchFamily="49" charset="-122"/>
              </a:rPr>
              <a:t>显示模组、</a:t>
            </a:r>
            <a:r>
              <a:rPr lang="en-US" altLang="zh-CN" dirty="0">
                <a:latin typeface="黑体" panose="02010609060101010101" pitchFamily="49" charset="-122"/>
                <a:ea typeface="黑体" panose="02010609060101010101" pitchFamily="49" charset="-122"/>
              </a:rPr>
              <a:t>LED</a:t>
            </a:r>
            <a:r>
              <a:rPr lang="zh-CN" altLang="zh-CN" dirty="0">
                <a:latin typeface="黑体" panose="02010609060101010101" pitchFamily="49" charset="-122"/>
                <a:ea typeface="黑体" panose="02010609060101010101" pitchFamily="49" charset="-122"/>
              </a:rPr>
              <a:t>照明</a:t>
            </a:r>
            <a:r>
              <a:rPr lang="zh-CN" altLang="en-US" dirty="0">
                <a:latin typeface="黑体" panose="02010609060101010101" pitchFamily="49" charset="-122"/>
                <a:ea typeface="黑体" panose="02010609060101010101" pitchFamily="49" charset="-122"/>
              </a:rPr>
              <a:t>模块在</a:t>
            </a:r>
            <a:r>
              <a:rPr lang="zh-CN" altLang="zh-CN" dirty="0">
                <a:latin typeface="黑体" panose="02010609060101010101" pitchFamily="49" charset="-122"/>
                <a:ea typeface="黑体" panose="02010609060101010101" pitchFamily="49" charset="-122"/>
              </a:rPr>
              <a:t>家电</a:t>
            </a:r>
            <a:r>
              <a:rPr lang="zh-CN" altLang="en-US" dirty="0">
                <a:latin typeface="黑体" panose="02010609060101010101" pitchFamily="49" charset="-122"/>
                <a:ea typeface="黑体" panose="02010609060101010101" pitchFamily="49" charset="-122"/>
              </a:rPr>
              <a:t>及通信行业领域的应用</a:t>
            </a:r>
            <a:r>
              <a:rPr lang="zh-CN" altLang="zh-CN" dirty="0">
                <a:latin typeface="黑体" panose="02010609060101010101" pitchFamily="49" charset="-122"/>
                <a:ea typeface="黑体" panose="02010609060101010101" pitchFamily="49" charset="-122"/>
              </a:rPr>
              <a:t>，</a:t>
            </a:r>
            <a:r>
              <a:rPr lang="zh-CN" altLang="en-US" dirty="0">
                <a:latin typeface="黑体" panose="02010609060101010101" pitchFamily="49" charset="-122"/>
                <a:ea typeface="黑体" panose="02010609060101010101" pitchFamily="49" charset="-122"/>
              </a:rPr>
              <a:t>并不断投入各项</a:t>
            </a:r>
            <a:r>
              <a:rPr lang="zh-CN" altLang="zh-CN" dirty="0">
                <a:latin typeface="黑体" panose="02010609060101010101" pitchFamily="49" charset="-122"/>
                <a:ea typeface="黑体" panose="02010609060101010101" pitchFamily="49" charset="-122"/>
              </a:rPr>
              <a:t>新产品试制，一直处于同行领先。年产量超过</a:t>
            </a:r>
            <a:r>
              <a:rPr lang="zh-CN" altLang="en-US" dirty="0">
                <a:latin typeface="黑体" panose="02010609060101010101" pitchFamily="49" charset="-122"/>
                <a:ea typeface="黑体" panose="02010609060101010101" pitchFamily="49" charset="-122"/>
              </a:rPr>
              <a:t>3</a:t>
            </a:r>
            <a:r>
              <a:rPr lang="en-US" altLang="zh-CN" dirty="0">
                <a:latin typeface="黑体" panose="02010609060101010101" pitchFamily="49" charset="-122"/>
                <a:ea typeface="黑体" panose="02010609060101010101" pitchFamily="49" charset="-122"/>
              </a:rPr>
              <a:t>500KK</a:t>
            </a:r>
            <a:r>
              <a:rPr lang="zh-CN" altLang="zh-CN" dirty="0">
                <a:latin typeface="黑体" panose="02010609060101010101" pitchFamily="49" charset="-122"/>
                <a:ea typeface="黑体" panose="02010609060101010101" pitchFamily="49" charset="-122"/>
              </a:rPr>
              <a:t>点。</a:t>
            </a:r>
            <a:r>
              <a:rPr lang="zh-CN" altLang="en-US" dirty="0">
                <a:latin typeface="黑体" panose="02010609060101010101" pitchFamily="49" charset="-122"/>
                <a:ea typeface="黑体" panose="02010609060101010101" pitchFamily="49" charset="-122"/>
              </a:rPr>
              <a:t>并积极推展智慧家庭、智能家电及中高端通讯行业中显示模组解决方案及智能照明模块解决方案的应用</a:t>
            </a:r>
            <a:r>
              <a:rPr lang="zh-CN" altLang="zh-CN" dirty="0">
                <a:latin typeface="黑体" panose="02010609060101010101" pitchFamily="49" charset="-122"/>
                <a:ea typeface="黑体" panose="02010609060101010101" pitchFamily="49" charset="-122"/>
              </a:rPr>
              <a:t>。</a:t>
            </a:r>
            <a:endParaRPr lang="en-US" altLang="zh-CN" dirty="0">
              <a:latin typeface="黑体" panose="02010609060101010101" pitchFamily="49" charset="-122"/>
              <a:ea typeface="黑体" panose="02010609060101010101" pitchFamily="49" charset="-122"/>
            </a:endParaRPr>
          </a:p>
          <a:p>
            <a:pPr>
              <a:lnSpc>
                <a:spcPct val="150000"/>
              </a:lnSpc>
              <a:buChar char="•"/>
            </a:pPr>
            <a:r>
              <a:rPr lang="zh-CN" altLang="en-US" dirty="0">
                <a:latin typeface="黑体" panose="02010609060101010101" pitchFamily="49" charset="-122"/>
                <a:ea typeface="黑体" panose="02010609060101010101" pitchFamily="49" charset="-122"/>
              </a:rPr>
              <a:t>公司与海尔、海信、美的、华帝、九阳、</a:t>
            </a:r>
            <a:r>
              <a:rPr lang="en-US" altLang="zh-CN" dirty="0">
                <a:latin typeface="黑体" panose="02010609060101010101" pitchFamily="49" charset="-122"/>
                <a:ea typeface="黑体" panose="02010609060101010101" pitchFamily="49" charset="-122"/>
              </a:rPr>
              <a:t>TCL</a:t>
            </a:r>
            <a:r>
              <a:rPr lang="zh-CN" altLang="en-US" dirty="0">
                <a:latin typeface="黑体" panose="02010609060101010101" pitchFamily="49" charset="-122"/>
                <a:ea typeface="黑体" panose="02010609060101010101" pitchFamily="49" charset="-122"/>
              </a:rPr>
              <a:t>等国内知名家电品牌制造商，与普联、双翼、海信宽带、瑞斯康达等众多知名通讯企业建立了长期合作关系，我们始终坚持以客户为中心，品质至上的经营理念，为客户持续提供优质的产品和服务。公司已在深圳、东莞、顺德、合肥、青岛等地建立营销网络，在美国设立了一个办事处。</a:t>
            </a:r>
            <a:endParaRPr lang="zh-CN" altLang="en-US" dirty="0">
              <a:latin typeface="黑体" panose="02010609060101010101" pitchFamily="49" charset="-122"/>
              <a:ea typeface="黑体" panose="02010609060101010101" pitchFamily="49" charset="-122"/>
            </a:endParaRPr>
          </a:p>
        </p:txBody>
      </p:sp>
      <p:sp>
        <p:nvSpPr>
          <p:cNvPr id="6" name="矩形 5"/>
          <p:cNvSpPr/>
          <p:nvPr/>
        </p:nvSpPr>
        <p:spPr>
          <a:xfrm>
            <a:off x="3549936" y="214290"/>
            <a:ext cx="2031325" cy="646331"/>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0"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微软雅黑" panose="020B0503020204020204" pitchFamily="34" charset="-122"/>
                <a:ea typeface="微软雅黑" panose="020B0503020204020204" pitchFamily="34" charset="-122"/>
                <a:cs typeface="+mn-cs"/>
                <a:sym typeface="DFKai-SB" panose="03000509000000000000" pitchFamily="65" charset="-120"/>
              </a:rPr>
              <a:t>公司简介</a:t>
            </a:r>
            <a:endParaRPr kumimoji="0" lang="en-US" altLang="zh-CN" sz="3600" b="0"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微软雅黑" panose="020B0503020204020204" pitchFamily="34" charset="-122"/>
              <a:ea typeface="微软雅黑" panose="020B0503020204020204" pitchFamily="34" charset="-122"/>
              <a:cs typeface="+mn-cs"/>
              <a:sym typeface="DFKai-SB" panose="03000509000000000000" pitchFamily="65" charset="-120"/>
            </a:endParaRPr>
          </a:p>
        </p:txBody>
      </p:sp>
      <p:grpSp>
        <p:nvGrpSpPr>
          <p:cNvPr id="8196" name="组合 6"/>
          <p:cNvGrpSpPr/>
          <p:nvPr/>
        </p:nvGrpSpPr>
        <p:grpSpPr>
          <a:xfrm>
            <a:off x="0" y="214313"/>
            <a:ext cx="9144000" cy="6442075"/>
            <a:chOff x="0" y="214290"/>
            <a:chExt cx="9144000" cy="6441934"/>
          </a:xfrm>
        </p:grpSpPr>
        <p:sp>
          <p:nvSpPr>
            <p:cNvPr id="8" name="矩形 11"/>
            <p:cNvSpPr>
              <a:spLocks noChangeArrowheads="1"/>
            </p:cNvSpPr>
            <p:nvPr/>
          </p:nvSpPr>
          <p:spPr bwMode="auto">
            <a:xfrm>
              <a:off x="0" y="6286520"/>
              <a:ext cx="9144000" cy="3697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rPr>
                <a:t>品质至上 追求卓越 持续提供客户满意的产品及服务</a:t>
              </a:r>
              <a:endPar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endParaRPr>
            </a:p>
          </p:txBody>
        </p:sp>
        <p:pic>
          <p:nvPicPr>
            <p:cNvPr id="8200" name="Picture 3" descr="C:\Documents and Settings\Administrator\桌面\LOGO.gif"/>
            <p:cNvPicPr>
              <a:picLocks noChangeAspect="1"/>
            </p:cNvPicPr>
            <p:nvPr/>
          </p:nvPicPr>
          <p:blipFill>
            <a:blip r:embed="rId1"/>
            <a:stretch>
              <a:fillRect/>
            </a:stretch>
          </p:blipFill>
          <p:spPr>
            <a:xfrm>
              <a:off x="285720" y="214290"/>
              <a:ext cx="2158111" cy="642942"/>
            </a:xfrm>
            <a:prstGeom prst="rect">
              <a:avLst/>
            </a:prstGeom>
            <a:noFill/>
            <a:ln w="9525">
              <a:noFill/>
            </a:ln>
          </p:spPr>
        </p:pic>
      </p:grpSp>
      <p:pic>
        <p:nvPicPr>
          <p:cNvPr id="8197" name="Picture 2"/>
          <p:cNvPicPr>
            <a:picLocks noChangeAspect="1"/>
          </p:cNvPicPr>
          <p:nvPr/>
        </p:nvPicPr>
        <p:blipFill>
          <a:blip r:embed="rId2"/>
          <a:stretch>
            <a:fillRect/>
          </a:stretch>
        </p:blipFill>
        <p:spPr>
          <a:xfrm>
            <a:off x="857250" y="1000125"/>
            <a:ext cx="3505200" cy="1357313"/>
          </a:xfrm>
          <a:prstGeom prst="rect">
            <a:avLst/>
          </a:prstGeom>
          <a:noFill/>
          <a:ln w="9525">
            <a:noFill/>
          </a:ln>
        </p:spPr>
      </p:pic>
      <p:pic>
        <p:nvPicPr>
          <p:cNvPr id="8198" name="Picture 3"/>
          <p:cNvPicPr>
            <a:picLocks noChangeAspect="1"/>
          </p:cNvPicPr>
          <p:nvPr/>
        </p:nvPicPr>
        <p:blipFill>
          <a:blip r:embed="rId3"/>
          <a:stretch>
            <a:fillRect/>
          </a:stretch>
        </p:blipFill>
        <p:spPr>
          <a:xfrm>
            <a:off x="4357688" y="1071563"/>
            <a:ext cx="3533775" cy="1214437"/>
          </a:xfrm>
          <a:prstGeom prst="rect">
            <a:avLst/>
          </a:prstGeom>
          <a:noFill/>
          <a:ln w="9525">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TextBox 5"/>
          <p:cNvSpPr txBox="1"/>
          <p:nvPr/>
        </p:nvSpPr>
        <p:spPr>
          <a:xfrm>
            <a:off x="4143375" y="5929313"/>
            <a:ext cx="1357313" cy="366712"/>
          </a:xfrm>
          <a:prstGeom prst="rect">
            <a:avLst/>
          </a:prstGeom>
          <a:noFill/>
          <a:ln w="9525">
            <a:noFill/>
          </a:ln>
        </p:spPr>
        <p:txBody>
          <a:bodyPr>
            <a:spAutoFit/>
          </a:bodyPr>
          <a:p>
            <a:endParaRPr lang="zh-CN" altLang="en-US" dirty="0">
              <a:solidFill>
                <a:srgbClr val="FF0000"/>
              </a:solidFill>
              <a:latin typeface="微软雅黑" panose="020B0503020204020204" pitchFamily="34" charset="-122"/>
              <a:ea typeface="微软雅黑" panose="020B0503020204020204" pitchFamily="34" charset="-122"/>
            </a:endParaRPr>
          </a:p>
        </p:txBody>
      </p:sp>
      <p:pic>
        <p:nvPicPr>
          <p:cNvPr id="9219" name="Picture 3" descr="C:\Documents and Settings\Administrator\桌面\LOGO.gif"/>
          <p:cNvPicPr>
            <a:picLocks noChangeAspect="1"/>
          </p:cNvPicPr>
          <p:nvPr/>
        </p:nvPicPr>
        <p:blipFill>
          <a:blip r:embed="rId1"/>
          <a:stretch>
            <a:fillRect/>
          </a:stretch>
        </p:blipFill>
        <p:spPr>
          <a:xfrm>
            <a:off x="285750" y="214313"/>
            <a:ext cx="2286000" cy="796925"/>
          </a:xfrm>
          <a:prstGeom prst="rect">
            <a:avLst/>
          </a:prstGeom>
          <a:noFill/>
          <a:ln w="9525">
            <a:noFill/>
          </a:ln>
        </p:spPr>
      </p:pic>
      <p:sp>
        <p:nvSpPr>
          <p:cNvPr id="6" name="Text Box 4"/>
          <p:cNvSpPr txBox="1">
            <a:spLocks noChangeArrowheads="1"/>
          </p:cNvSpPr>
          <p:nvPr/>
        </p:nvSpPr>
        <p:spPr bwMode="auto">
          <a:xfrm>
            <a:off x="2857500" y="290513"/>
            <a:ext cx="4214813" cy="825500"/>
          </a:xfrm>
          <a:prstGeom prst="rect">
            <a:avLst/>
          </a:prstGeom>
          <a:noFill/>
          <a:ln w="9525" algn="ctr">
            <a:noFill/>
            <a:miter lim="800000"/>
          </a:ln>
          <a:effectLst/>
        </p:spPr>
        <p:txBody>
          <a:bodyPr>
            <a:spAutoFit/>
          </a:bodyPr>
          <a:lstStyle/>
          <a:p>
            <a:pPr marR="0" algn="dist" defTabSz="914400">
              <a:lnSpc>
                <a:spcPct val="150000"/>
              </a:lnSpc>
              <a:buClrTx/>
              <a:buSzTx/>
              <a:defRPr/>
            </a:pPr>
            <a:r>
              <a:rPr kumimoji="0" lang="zh-CN" altLang="en-US" sz="3600" kern="1200" cap="none" spc="0" normalizeH="0" baseline="0" noProof="0" dirty="0">
                <a:solidFill>
                  <a:srgbClr val="17375E"/>
                </a:solidFill>
                <a:effectLst>
                  <a:outerShdw blurRad="38100" dist="38100" dir="2700000" algn="tl">
                    <a:srgbClr val="FFFFFF"/>
                  </a:outerShdw>
                </a:effectLst>
                <a:latin typeface="微软雅黑" panose="020B0503020204020204" pitchFamily="34" charset="-122"/>
                <a:ea typeface="微软雅黑" panose="020B0503020204020204" pitchFamily="34" charset="-122"/>
                <a:cs typeface="+mn-cs"/>
              </a:rPr>
              <a:t>至诚相伴</a:t>
            </a:r>
            <a:r>
              <a:rPr kumimoji="0" lang="en-US" altLang="zh-CN" sz="3600" kern="1200" cap="none" spc="0" normalizeH="0" baseline="0" noProof="0" dirty="0">
                <a:solidFill>
                  <a:srgbClr val="17375E"/>
                </a:solidFill>
                <a:effectLst>
                  <a:outerShdw blurRad="38100" dist="38100" dir="2700000" algn="tl">
                    <a:srgbClr val="FFFFFF"/>
                  </a:outerShdw>
                </a:effectLst>
                <a:latin typeface="微软雅黑" panose="020B0503020204020204" pitchFamily="34" charset="-122"/>
                <a:ea typeface="微软雅黑" panose="020B0503020204020204" pitchFamily="34" charset="-122"/>
                <a:cs typeface="+mn-cs"/>
              </a:rPr>
              <a:t>,</a:t>
            </a:r>
            <a:r>
              <a:rPr kumimoji="0" lang="zh-CN" altLang="en-US" sz="3600" kern="1200" cap="none" spc="0" normalizeH="0" baseline="0" noProof="0" dirty="0">
                <a:solidFill>
                  <a:srgbClr val="17375E"/>
                </a:solidFill>
                <a:effectLst>
                  <a:outerShdw blurRad="38100" dist="38100" dir="2700000" algn="tl">
                    <a:srgbClr val="FFFFFF"/>
                  </a:outerShdw>
                </a:effectLst>
                <a:latin typeface="微软雅黑" panose="020B0503020204020204" pitchFamily="34" charset="-122"/>
                <a:ea typeface="微软雅黑" panose="020B0503020204020204" pitchFamily="34" charset="-122"/>
                <a:cs typeface="+mn-cs"/>
              </a:rPr>
              <a:t>只因信赖</a:t>
            </a:r>
            <a:endParaRPr kumimoji="0" lang="zh-CN" altLang="en-US" sz="3600" kern="1200" cap="none" spc="0" normalizeH="0" baseline="0" noProof="0" dirty="0">
              <a:solidFill>
                <a:srgbClr val="17375E"/>
              </a:solidFill>
              <a:effectLst>
                <a:outerShdw blurRad="38100" dist="38100" dir="2700000" algn="tl">
                  <a:srgbClr val="FFFFFF"/>
                </a:outerShdw>
              </a:effectLst>
              <a:latin typeface="微软雅黑" panose="020B0503020204020204" pitchFamily="34" charset="-122"/>
              <a:ea typeface="微软雅黑" panose="020B0503020204020204" pitchFamily="34" charset="-122"/>
              <a:cs typeface="+mn-cs"/>
            </a:endParaRPr>
          </a:p>
        </p:txBody>
      </p:sp>
      <p:sp>
        <p:nvSpPr>
          <p:cNvPr id="8" name="标题 1"/>
          <p:cNvSpPr txBox="1"/>
          <p:nvPr/>
        </p:nvSpPr>
        <p:spPr bwMode="auto">
          <a:xfrm>
            <a:off x="395536" y="1428736"/>
            <a:ext cx="7156450" cy="715962"/>
          </a:xfrm>
          <a:prstGeom prst="rect">
            <a:avLst/>
          </a:prstGeom>
          <a:noFill/>
          <a:ln w="9525">
            <a:noFill/>
            <a:miter lim="800000"/>
          </a:ln>
        </p:spPr>
        <p:txBody>
          <a:bodyPr lIns="0" tIns="0" rIns="18288" bIns="0" anchor="b">
            <a:normAutofit/>
            <a:scene3d>
              <a:camera prst="orthographicFront"/>
              <a:lightRig rig="freezing" dir="t">
                <a:rot lat="0" lon="0" rev="5640000"/>
              </a:lightRig>
            </a:scene3d>
            <a:sp3d prstMaterial="flat">
              <a:bevelT w="38100" h="38100"/>
              <a:contourClr>
                <a:schemeClr val="tx2"/>
              </a:contourClr>
            </a:sp3d>
          </a:bodyPr>
          <a:lstStyle/>
          <a:p>
            <a:pPr marR="0" defTabSz="914400" eaLnBrk="0" hangingPunct="0">
              <a:buClrTx/>
              <a:buSzTx/>
              <a:buFontTx/>
              <a:defRPr/>
            </a:pPr>
            <a:r>
              <a:rPr kumimoji="0" lang="zh-CN" altLang="en-US" sz="3600" kern="1200" cap="none" spc="0" normalizeH="0" baseline="0" noProof="0" dirty="0">
                <a:solidFill>
                  <a:schemeClr val="accent3">
                    <a:tint val="90000"/>
                    <a:satMod val="120000"/>
                  </a:schemeClr>
                </a:solidFill>
                <a:effectLst>
                  <a:outerShdw blurRad="38100" dist="25400" dir="5400000" algn="tl" rotWithShape="0">
                    <a:srgbClr val="000000">
                      <a:alpha val="43000"/>
                    </a:srgbClr>
                  </a:outerShdw>
                </a:effectLst>
                <a:latin typeface="微软雅黑" panose="020B0503020204020204" pitchFamily="34" charset="-122"/>
                <a:ea typeface="微软雅黑" panose="020B0503020204020204" pitchFamily="34" charset="-122"/>
                <a:cs typeface="+mj-cs"/>
              </a:rPr>
              <a:t>目录</a:t>
            </a:r>
            <a:endParaRPr kumimoji="0" lang="zh-CN" altLang="en-US" sz="3600" kern="1200" cap="none" spc="0" normalizeH="0" baseline="0" noProof="0" dirty="0">
              <a:solidFill>
                <a:schemeClr val="accent3">
                  <a:tint val="90000"/>
                  <a:satMod val="120000"/>
                </a:schemeClr>
              </a:solidFill>
              <a:effectLst>
                <a:outerShdw blurRad="38100" dist="25400" dir="5400000" algn="tl" rotWithShape="0">
                  <a:srgbClr val="000000">
                    <a:alpha val="43000"/>
                  </a:srgbClr>
                </a:outerShdw>
              </a:effectLst>
              <a:latin typeface="微软雅黑" panose="020B0503020204020204" pitchFamily="34" charset="-122"/>
              <a:ea typeface="微软雅黑" panose="020B0503020204020204" pitchFamily="34" charset="-122"/>
              <a:cs typeface="+mj-cs"/>
            </a:endParaRPr>
          </a:p>
        </p:txBody>
      </p:sp>
      <p:sp>
        <p:nvSpPr>
          <p:cNvPr id="11" name="TextBox 5"/>
          <p:cNvSpPr txBox="1"/>
          <p:nvPr/>
        </p:nvSpPr>
        <p:spPr>
          <a:xfrm>
            <a:off x="395288" y="3917950"/>
            <a:ext cx="576263" cy="4619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3</a:t>
            </a:r>
            <a:endParaRPr kumimoji="0" lang="zh-CN" altLang="en-US"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223" name="TextBox 12"/>
          <p:cNvSpPr txBox="1"/>
          <p:nvPr/>
        </p:nvSpPr>
        <p:spPr>
          <a:xfrm>
            <a:off x="971550" y="3898900"/>
            <a:ext cx="3529013" cy="461963"/>
          </a:xfrm>
          <a:prstGeom prst="rect">
            <a:avLst/>
          </a:prstGeom>
          <a:noFill/>
          <a:ln w="9525">
            <a:noFill/>
          </a:ln>
        </p:spPr>
        <p:txBody>
          <a:bodyPr anchor="ctr"/>
          <a:p>
            <a:r>
              <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rPr>
              <a:t>发展方向</a:t>
            </a:r>
            <a:endPar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endParaRPr>
          </a:p>
        </p:txBody>
      </p:sp>
      <p:sp>
        <p:nvSpPr>
          <p:cNvPr id="15" name="TextBox 5"/>
          <p:cNvSpPr txBox="1"/>
          <p:nvPr/>
        </p:nvSpPr>
        <p:spPr>
          <a:xfrm>
            <a:off x="398463" y="4681538"/>
            <a:ext cx="576263" cy="4619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4</a:t>
            </a:r>
            <a:endParaRPr kumimoji="0" lang="zh-CN" altLang="en-US"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225" name="TextBox 12"/>
          <p:cNvSpPr txBox="1"/>
          <p:nvPr/>
        </p:nvSpPr>
        <p:spPr>
          <a:xfrm>
            <a:off x="974725" y="4662488"/>
            <a:ext cx="7026275" cy="461962"/>
          </a:xfrm>
          <a:prstGeom prst="rect">
            <a:avLst/>
          </a:prstGeom>
          <a:noFill/>
          <a:ln w="9525">
            <a:noFill/>
          </a:ln>
        </p:spPr>
        <p:txBody>
          <a:bodyPr anchor="ctr"/>
          <a:p>
            <a:r>
              <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rPr>
              <a:t>公司产品</a:t>
            </a:r>
            <a:endPar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endParaRPr>
          </a:p>
        </p:txBody>
      </p:sp>
      <p:sp>
        <p:nvSpPr>
          <p:cNvPr id="17" name="TextBox 3"/>
          <p:cNvSpPr txBox="1"/>
          <p:nvPr/>
        </p:nvSpPr>
        <p:spPr>
          <a:xfrm>
            <a:off x="395288" y="2297113"/>
            <a:ext cx="576263" cy="4619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1</a:t>
            </a:r>
            <a:endParaRPr kumimoji="0" lang="zh-CN" altLang="en-US"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 name="TextBox 4"/>
          <p:cNvSpPr txBox="1"/>
          <p:nvPr/>
        </p:nvSpPr>
        <p:spPr>
          <a:xfrm>
            <a:off x="395288" y="3109913"/>
            <a:ext cx="576263" cy="4619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2</a:t>
            </a:r>
            <a:endParaRPr kumimoji="0" lang="zh-CN" altLang="en-US" sz="2400" b="0"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228" name="TextBox 8"/>
          <p:cNvSpPr txBox="1"/>
          <p:nvPr/>
        </p:nvSpPr>
        <p:spPr>
          <a:xfrm>
            <a:off x="971550" y="2297113"/>
            <a:ext cx="5699125" cy="461962"/>
          </a:xfrm>
          <a:prstGeom prst="rect">
            <a:avLst/>
          </a:prstGeom>
          <a:noFill/>
          <a:ln w="9525">
            <a:noFill/>
          </a:ln>
        </p:spPr>
        <p:txBody>
          <a:bodyPr anchor="ctr"/>
          <a:p>
            <a:r>
              <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rPr>
              <a:t>公司简介</a:t>
            </a:r>
            <a:endParaRPr lang="zh-CN" altLang="en-US" sz="2400" dirty="0">
              <a:solidFill>
                <a:schemeClr val="bg1"/>
              </a:solidFill>
              <a:latin typeface="Constantia" panose="02030602050306030303" pitchFamily="18" charset="0"/>
              <a:ea typeface="微软雅黑" panose="020B0503020204020204" pitchFamily="34" charset="-122"/>
              <a:sym typeface="Arial" panose="020B0604020202020204" pitchFamily="34" charset="0"/>
            </a:endParaRPr>
          </a:p>
        </p:txBody>
      </p:sp>
      <p:sp>
        <p:nvSpPr>
          <p:cNvPr id="20" name="TextBox 9"/>
          <p:cNvSpPr txBox="1"/>
          <p:nvPr/>
        </p:nvSpPr>
        <p:spPr>
          <a:xfrm>
            <a:off x="928688" y="3109913"/>
            <a:ext cx="5754688" cy="461963"/>
          </a:xfrm>
          <a:prstGeom prst="rect">
            <a:avLst/>
          </a:prstGeom>
          <a:solidFill>
            <a:schemeClr val="tx2">
              <a:lumMod val="20000"/>
              <a:lumOff val="80000"/>
            </a:schemeClr>
          </a:solidFill>
        </p:spPr>
        <p:txBody>
          <a:bodyPr anchor="ctr"/>
          <a:lstStyle/>
          <a:p>
            <a:pPr marR="0" defTabSz="914400">
              <a:buClrTx/>
              <a:buSzTx/>
              <a:defRPr/>
            </a:pPr>
            <a:r>
              <a:rPr kumimoji="0" lang="zh-CN" altLang="en-US" sz="2400" kern="1200" cap="none" spc="0" normalizeH="0" baseline="0" noProof="0" dirty="0">
                <a:solidFill>
                  <a:schemeClr val="bg1"/>
                </a:solidFill>
                <a:latin typeface="Constantia" panose="02030602050306030303" pitchFamily="18" charset="0"/>
                <a:ea typeface="微软雅黑" panose="020B0503020204020204" pitchFamily="34" charset="-122"/>
                <a:cs typeface="+mn-cs"/>
                <a:sym typeface="Arial" panose="020B0604020202020204" pitchFamily="34" charset="0"/>
              </a:rPr>
              <a:t>发展历程</a:t>
            </a:r>
            <a:endParaRPr kumimoji="0" lang="zh-CN" altLang="en-US" sz="2400" kern="1200" cap="none" spc="0" normalizeH="0" baseline="0" noProof="0" dirty="0">
              <a:solidFill>
                <a:schemeClr val="bg1"/>
              </a:solidFill>
              <a:latin typeface="Constantia" panose="02030602050306030303" pitchFamily="18" charset="0"/>
              <a:ea typeface="微软雅黑" panose="020B0503020204020204" pitchFamily="34" charset="-122"/>
              <a:cs typeface="+mn-cs"/>
              <a:sym typeface="Arial" panose="020B0604020202020204" pitchFamily="34" charset="0"/>
            </a:endParaRPr>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矩形 8"/>
          <p:cNvSpPr/>
          <p:nvPr/>
        </p:nvSpPr>
        <p:spPr>
          <a:xfrm>
            <a:off x="2786063" y="428625"/>
            <a:ext cx="5715000" cy="369888"/>
          </a:xfrm>
          <a:prstGeom prst="rect">
            <a:avLst/>
          </a:prstGeom>
          <a:gradFill rotWithShape="1">
            <a:gsLst>
              <a:gs pos="0">
                <a:srgbClr val="5E9EFF">
                  <a:alpha val="100000"/>
                </a:srgbClr>
              </a:gs>
              <a:gs pos="39999">
                <a:srgbClr val="85C2FF">
                  <a:alpha val="100000"/>
                </a:srgbClr>
              </a:gs>
              <a:gs pos="70000">
                <a:srgbClr val="C4D6EB">
                  <a:alpha val="100000"/>
                </a:srgbClr>
              </a:gs>
              <a:gs pos="100000">
                <a:srgbClr val="FFEBFA">
                  <a:alpha val="100000"/>
                </a:srgbClr>
              </a:gs>
            </a:gsLst>
            <a:lin ang="5400000"/>
            <a:tileRect/>
          </a:gradFill>
          <a:ln w="9525" cap="flat" cmpd="sng">
            <a:solidFill>
              <a:srgbClr val="00B0F0"/>
            </a:solidFill>
            <a:prstDash val="solid"/>
            <a:miter/>
            <a:headEnd type="none" w="med" len="med"/>
            <a:tailEnd type="none" w="med" len="med"/>
          </a:ln>
        </p:spPr>
        <p:txBody>
          <a:bodyPr>
            <a:spAutoFit/>
          </a:bodyPr>
          <a:p>
            <a:pPr marL="342900" indent="-342900">
              <a:spcBef>
                <a:spcPct val="20000"/>
              </a:spcBef>
              <a:buClr>
                <a:srgbClr val="9BBB59"/>
              </a:buClr>
              <a:buSzPct val="75000"/>
              <a:buFont typeface="Wingdings" panose="05000000000000000000" pitchFamily="2" charset="2"/>
              <a:buChar char="p"/>
            </a:pPr>
            <a:r>
              <a:rPr lang="en-US" altLang="zh-CN" i="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1997</a:t>
            </a:r>
            <a:r>
              <a:rPr lang="zh-CN" altLang="en-US" i="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年</a:t>
            </a:r>
            <a:r>
              <a:rPr lang="zh-CN" altLang="en-US" i="1" dirty="0">
                <a:latin typeface="微软雅黑" panose="020B0503020204020204" pitchFamily="34" charset="-122"/>
                <a:ea typeface="微软雅黑" panose="020B0503020204020204" pitchFamily="34" charset="-122"/>
              </a:rPr>
              <a:t>深圳旭翔电子成立</a:t>
            </a:r>
            <a:endParaRPr lang="en-US" altLang="zh-CN" i="1" dirty="0">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6" name="矩形 12"/>
          <p:cNvSpPr/>
          <p:nvPr/>
        </p:nvSpPr>
        <p:spPr>
          <a:xfrm>
            <a:off x="2786063" y="1428750"/>
            <a:ext cx="5715000" cy="650875"/>
          </a:xfrm>
          <a:prstGeom prst="rect">
            <a:avLst/>
          </a:prstGeom>
          <a:gradFill rotWithShape="1">
            <a:gsLst>
              <a:gs pos="0">
                <a:srgbClr val="5E9EFF">
                  <a:alpha val="100000"/>
                </a:srgbClr>
              </a:gs>
              <a:gs pos="39999">
                <a:srgbClr val="85C2FF">
                  <a:alpha val="100000"/>
                </a:srgbClr>
              </a:gs>
              <a:gs pos="70000">
                <a:srgbClr val="C4D6EB">
                  <a:alpha val="100000"/>
                </a:srgbClr>
              </a:gs>
              <a:gs pos="100000">
                <a:srgbClr val="FFEBFA">
                  <a:alpha val="100000"/>
                </a:srgbClr>
              </a:gs>
            </a:gsLst>
            <a:lin ang="5400000"/>
            <a:tileRect/>
          </a:gradFill>
          <a:ln w="9525" cap="flat" cmpd="sng">
            <a:solidFill>
              <a:srgbClr val="00B0F0"/>
            </a:solidFill>
            <a:prstDash val="solid"/>
            <a:miter/>
            <a:headEnd type="none" w="med" len="med"/>
            <a:tailEnd type="none" w="med" len="med"/>
          </a:ln>
        </p:spPr>
        <p:txBody>
          <a:bodyPr>
            <a:spAutoFit/>
          </a:bodyPr>
          <a:p>
            <a:pPr marL="342900" indent="-342900">
              <a:spcBef>
                <a:spcPct val="20000"/>
              </a:spcBef>
              <a:buClr>
                <a:srgbClr val="9BBB59"/>
              </a:buClr>
              <a:buSzPct val="75000"/>
              <a:buFont typeface="Wingdings" panose="05000000000000000000" pitchFamily="2" charset="2"/>
              <a:buChar char="p"/>
            </a:pPr>
            <a:r>
              <a:rPr lang="en-US" altLang="zh-CN" i="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2006</a:t>
            </a:r>
            <a:r>
              <a:rPr lang="zh-CN" altLang="en-US" i="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年</a:t>
            </a:r>
            <a:r>
              <a:rPr lang="zh-CN" altLang="en-US" i="1" dirty="0">
                <a:latin typeface="微软雅黑" panose="020B0503020204020204" pitchFamily="34" charset="-122"/>
                <a:ea typeface="微软雅黑" panose="020B0503020204020204" pitchFamily="34" charset="-122"/>
              </a:rPr>
              <a:t>通过</a:t>
            </a:r>
            <a:r>
              <a:rPr lang="en-US" altLang="zh-CN" i="1" dirty="0">
                <a:latin typeface="微软雅黑" panose="020B0503020204020204" pitchFamily="34" charset="-122"/>
                <a:ea typeface="微软雅黑" panose="020B0503020204020204" pitchFamily="34" charset="-122"/>
              </a:rPr>
              <a:t>ISO9001:2001/ISO14000,TS16949</a:t>
            </a:r>
            <a:r>
              <a:rPr lang="zh-CN" altLang="en-US" i="1" dirty="0">
                <a:latin typeface="微软雅黑" panose="020B0503020204020204" pitchFamily="34" charset="-122"/>
                <a:ea typeface="微软雅黑" panose="020B0503020204020204" pitchFamily="34" charset="-122"/>
              </a:rPr>
              <a:t>品质保证</a:t>
            </a:r>
            <a:endParaRPr lang="en-US" altLang="zh-CN" i="1" dirty="0">
              <a:solidFill>
                <a:srgbClr val="000000"/>
              </a:solidFill>
              <a:latin typeface="微软雅黑" panose="020B0503020204020204" pitchFamily="34" charset="-122"/>
              <a:ea typeface="微软雅黑" panose="020B0503020204020204" pitchFamily="34" charset="-122"/>
              <a:sym typeface="MS PGothic" panose="020B0600070205080204" pitchFamily="34" charset="-128"/>
            </a:endParaRPr>
          </a:p>
        </p:txBody>
      </p:sp>
      <p:sp>
        <p:nvSpPr>
          <p:cNvPr id="7" name="矩形 13"/>
          <p:cNvSpPr/>
          <p:nvPr/>
        </p:nvSpPr>
        <p:spPr>
          <a:xfrm>
            <a:off x="2771775" y="2214563"/>
            <a:ext cx="5715000" cy="376237"/>
          </a:xfrm>
          <a:prstGeom prst="rect">
            <a:avLst/>
          </a:prstGeom>
          <a:gradFill rotWithShape="1">
            <a:gsLst>
              <a:gs pos="0">
                <a:srgbClr val="5E9EFF">
                  <a:alpha val="100000"/>
                </a:srgbClr>
              </a:gs>
              <a:gs pos="39999">
                <a:srgbClr val="85C2FF">
                  <a:alpha val="100000"/>
                </a:srgbClr>
              </a:gs>
              <a:gs pos="70000">
                <a:srgbClr val="C4D6EB">
                  <a:alpha val="100000"/>
                </a:srgbClr>
              </a:gs>
              <a:gs pos="100000">
                <a:srgbClr val="FFEBFA">
                  <a:alpha val="100000"/>
                </a:srgbClr>
              </a:gs>
            </a:gsLst>
            <a:lin ang="5400000"/>
            <a:tileRect/>
          </a:gradFill>
          <a:ln w="9525" cap="flat" cmpd="sng">
            <a:solidFill>
              <a:srgbClr val="00B0F0"/>
            </a:solidFill>
            <a:prstDash val="solid"/>
            <a:miter/>
            <a:headEnd type="none" w="med" len="med"/>
            <a:tailEnd type="none" w="med" len="med"/>
          </a:ln>
        </p:spPr>
        <p:txBody>
          <a:bodyPr>
            <a:spAutoFit/>
          </a:bodyPr>
          <a:p>
            <a:pPr marL="342900" indent="-342900">
              <a:spcBef>
                <a:spcPct val="20000"/>
              </a:spcBef>
              <a:buClr>
                <a:srgbClr val="9BBB59"/>
              </a:buClr>
              <a:buSzPct val="75000"/>
              <a:buFont typeface="Wingdings" panose="05000000000000000000" pitchFamily="2" charset="2"/>
              <a:buChar char="p"/>
            </a:pPr>
            <a:r>
              <a:rPr lang="en-US" altLang="zh-CN" i="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2007</a:t>
            </a:r>
            <a:r>
              <a:rPr lang="zh-CN" altLang="en-US" i="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年</a:t>
            </a:r>
            <a:r>
              <a:rPr lang="zh-CN" altLang="en-US" i="1" dirty="0">
                <a:latin typeface="微软雅黑" panose="020B0503020204020204" pitchFamily="34" charset="-122"/>
                <a:ea typeface="微软雅黑" panose="020B0503020204020204" pitchFamily="34" charset="-122"/>
              </a:rPr>
              <a:t>全面批量生产高端照明用器件</a:t>
            </a:r>
            <a:endParaRPr lang="zh-CN" altLang="en-US" i="1" dirty="0">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8" name="矩形 14"/>
          <p:cNvSpPr/>
          <p:nvPr/>
        </p:nvSpPr>
        <p:spPr>
          <a:xfrm>
            <a:off x="2771775" y="3500438"/>
            <a:ext cx="5715000" cy="376237"/>
          </a:xfrm>
          <a:prstGeom prst="rect">
            <a:avLst/>
          </a:prstGeom>
          <a:gradFill rotWithShape="1">
            <a:gsLst>
              <a:gs pos="0">
                <a:srgbClr val="5E9EFF">
                  <a:alpha val="100000"/>
                </a:srgbClr>
              </a:gs>
              <a:gs pos="39999">
                <a:srgbClr val="85C2FF">
                  <a:alpha val="100000"/>
                </a:srgbClr>
              </a:gs>
              <a:gs pos="70000">
                <a:srgbClr val="C4D6EB">
                  <a:alpha val="100000"/>
                </a:srgbClr>
              </a:gs>
              <a:gs pos="100000">
                <a:srgbClr val="FFEBFA">
                  <a:alpha val="100000"/>
                </a:srgbClr>
              </a:gs>
            </a:gsLst>
            <a:lin ang="5400000"/>
            <a:tileRect/>
          </a:gradFill>
          <a:ln w="9525" cap="flat" cmpd="sng">
            <a:solidFill>
              <a:srgbClr val="00B0F0"/>
            </a:solidFill>
            <a:prstDash val="solid"/>
            <a:miter/>
            <a:headEnd type="none" w="med" len="med"/>
            <a:tailEnd type="none" w="med" len="med"/>
          </a:ln>
        </p:spPr>
        <p:txBody>
          <a:bodyPr>
            <a:spAutoFit/>
          </a:bodyPr>
          <a:p>
            <a:pPr marL="342900" indent="-342900">
              <a:spcBef>
                <a:spcPct val="20000"/>
              </a:spcBef>
              <a:buClr>
                <a:srgbClr val="9BBB59"/>
              </a:buClr>
              <a:buSzPct val="75000"/>
              <a:buFont typeface="Wingdings" panose="05000000000000000000" pitchFamily="2" charset="2"/>
              <a:buChar char="p"/>
            </a:pPr>
            <a:r>
              <a:rPr lang="en-US" altLang="zh-CN" i="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2012</a:t>
            </a:r>
            <a:r>
              <a:rPr lang="zh-CN" altLang="en-US" i="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年</a:t>
            </a:r>
            <a:r>
              <a:rPr lang="zh-CN" altLang="en-US" i="1" dirty="0">
                <a:latin typeface="微软雅黑" panose="020B0503020204020204" pitchFamily="34" charset="-122"/>
                <a:ea typeface="微软雅黑" panose="020B0503020204020204" pitchFamily="34" charset="-122"/>
              </a:rPr>
              <a:t>搬迁至东莞，成立东莞翔光光电</a:t>
            </a:r>
            <a:endParaRPr lang="zh-CN" altLang="en-US" i="1" dirty="0">
              <a:solidFill>
                <a:srgbClr val="000000"/>
              </a:solidFill>
              <a:latin typeface="微软雅黑" panose="020B0503020204020204" pitchFamily="34" charset="-122"/>
              <a:ea typeface="微软雅黑" panose="020B0503020204020204" pitchFamily="34" charset="-122"/>
              <a:sym typeface="Century" panose="02040604050505020304" pitchFamily="18" charset="0"/>
            </a:endParaRPr>
          </a:p>
        </p:txBody>
      </p:sp>
      <p:pic>
        <p:nvPicPr>
          <p:cNvPr id="10246" name="Picture 40" descr="图片2副本"/>
          <p:cNvPicPr>
            <a:picLocks noChangeAspect="1"/>
          </p:cNvPicPr>
          <p:nvPr/>
        </p:nvPicPr>
        <p:blipFill>
          <a:blip r:embed="rId1"/>
          <a:stretch>
            <a:fillRect/>
          </a:stretch>
        </p:blipFill>
        <p:spPr>
          <a:xfrm>
            <a:off x="571500" y="1820863"/>
            <a:ext cx="1830388" cy="3857625"/>
          </a:xfrm>
          <a:prstGeom prst="rect">
            <a:avLst/>
          </a:prstGeom>
          <a:noFill/>
          <a:ln w="9525">
            <a:noFill/>
          </a:ln>
        </p:spPr>
      </p:pic>
      <p:sp>
        <p:nvSpPr>
          <p:cNvPr id="14" name="矩形 13"/>
          <p:cNvSpPr/>
          <p:nvPr/>
        </p:nvSpPr>
        <p:spPr>
          <a:xfrm>
            <a:off x="0" y="928670"/>
            <a:ext cx="2656495" cy="892544"/>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mn-lt"/>
                <a:ea typeface="+mn-ea"/>
                <a:cs typeface="+mn-cs"/>
              </a:rPr>
              <a:t>公司成长历程</a:t>
            </a:r>
            <a:endParaRPr kumimoji="0" lang="en-US" altLang="zh-CN" sz="3200" b="1"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en-US" sz="2000" b="1"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Cambria Math" panose="02040503050406030204" pitchFamily="18" charset="0"/>
                <a:ea typeface="Cambria Math" panose="02040503050406030204" pitchFamily="18" charset="0"/>
                <a:cs typeface="+mn-cs"/>
              </a:rPr>
              <a:t>The growth process of</a:t>
            </a:r>
            <a:endParaRPr kumimoji="0" lang="zh-CN" altLang="en-US" sz="2000" b="1"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Cambria Math" panose="02040503050406030204" pitchFamily="18" charset="0"/>
              <a:ea typeface="+mn-ea"/>
              <a:cs typeface="+mn-cs"/>
            </a:endParaRPr>
          </a:p>
        </p:txBody>
      </p:sp>
      <p:sp>
        <p:nvSpPr>
          <p:cNvPr id="15" name="矩形 14"/>
          <p:cNvSpPr/>
          <p:nvPr/>
        </p:nvSpPr>
        <p:spPr>
          <a:xfrm>
            <a:off x="2786063" y="2714625"/>
            <a:ext cx="5715000" cy="650875"/>
          </a:xfrm>
          <a:prstGeom prst="rect">
            <a:avLst/>
          </a:prstGeom>
          <a:gradFill rotWithShape="1">
            <a:gsLst>
              <a:gs pos="0">
                <a:srgbClr val="5E9EFF">
                  <a:alpha val="100000"/>
                </a:srgbClr>
              </a:gs>
              <a:gs pos="39999">
                <a:srgbClr val="85C2FF">
                  <a:alpha val="100000"/>
                </a:srgbClr>
              </a:gs>
              <a:gs pos="70000">
                <a:srgbClr val="C4D6EB">
                  <a:alpha val="100000"/>
                </a:srgbClr>
              </a:gs>
              <a:gs pos="100000">
                <a:srgbClr val="FFEBFA">
                  <a:alpha val="100000"/>
                </a:srgbClr>
              </a:gs>
            </a:gsLst>
            <a:lin ang="5400000"/>
            <a:tileRect/>
          </a:gradFill>
          <a:ln w="9525" cap="flat" cmpd="sng">
            <a:solidFill>
              <a:srgbClr val="00B0F0"/>
            </a:solidFill>
            <a:prstDash val="solid"/>
            <a:miter/>
            <a:headEnd type="none" w="med" len="med"/>
            <a:tailEnd type="none" w="med" len="med"/>
          </a:ln>
        </p:spPr>
        <p:txBody>
          <a:bodyPr>
            <a:spAutoFit/>
          </a:bodyPr>
          <a:p>
            <a:pPr marL="342900" indent="-342900">
              <a:spcBef>
                <a:spcPct val="20000"/>
              </a:spcBef>
              <a:buClr>
                <a:srgbClr val="9BBB59"/>
              </a:buClr>
              <a:buSzPct val="75000"/>
              <a:buFont typeface="Wingdings" panose="05000000000000000000" pitchFamily="2" charset="2"/>
              <a:buChar char="p"/>
            </a:pPr>
            <a:r>
              <a:rPr lang="en-US" altLang="zh-CN" i="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2009</a:t>
            </a:r>
            <a:r>
              <a:rPr lang="zh-CN" altLang="en-US" i="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年</a:t>
            </a:r>
            <a:r>
              <a:rPr lang="zh-CN" altLang="en-US" i="1" dirty="0">
                <a:latin typeface="微软雅黑" panose="020B0503020204020204" pitchFamily="34" charset="-122"/>
                <a:ea typeface="微软雅黑" panose="020B0503020204020204" pitchFamily="34" charset="-122"/>
              </a:rPr>
              <a:t>致力于成为家电行业战略合作伙伴，为多家知名品牌提供优质服务</a:t>
            </a:r>
            <a:endParaRPr lang="zh-CN" altLang="en-US" i="1" dirty="0">
              <a:latin typeface="微软雅黑" panose="020B0503020204020204" pitchFamily="34" charset="-122"/>
              <a:ea typeface="微软雅黑" panose="020B0503020204020204" pitchFamily="34" charset="-122"/>
            </a:endParaRPr>
          </a:p>
        </p:txBody>
      </p:sp>
      <p:grpSp>
        <p:nvGrpSpPr>
          <p:cNvPr id="10249" name="组合 15"/>
          <p:cNvGrpSpPr/>
          <p:nvPr/>
        </p:nvGrpSpPr>
        <p:grpSpPr>
          <a:xfrm>
            <a:off x="0" y="214313"/>
            <a:ext cx="9144000" cy="6442075"/>
            <a:chOff x="0" y="214290"/>
            <a:chExt cx="9144000" cy="6441934"/>
          </a:xfrm>
        </p:grpSpPr>
        <p:sp>
          <p:nvSpPr>
            <p:cNvPr id="17" name="矩形 11"/>
            <p:cNvSpPr>
              <a:spLocks noChangeArrowheads="1"/>
            </p:cNvSpPr>
            <p:nvPr/>
          </p:nvSpPr>
          <p:spPr bwMode="auto">
            <a:xfrm>
              <a:off x="0" y="6286520"/>
              <a:ext cx="9144000" cy="3697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rPr>
                <a:t>品质至上 追求卓越 持续提供客户满意的产品及服务</a:t>
              </a:r>
              <a:endPar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endParaRPr>
            </a:p>
          </p:txBody>
        </p:sp>
        <p:pic>
          <p:nvPicPr>
            <p:cNvPr id="10255" name="Picture 3" descr="C:\Documents and Settings\Administrator\桌面\LOGO.gif"/>
            <p:cNvPicPr>
              <a:picLocks noChangeAspect="1"/>
            </p:cNvPicPr>
            <p:nvPr/>
          </p:nvPicPr>
          <p:blipFill>
            <a:blip r:embed="rId2"/>
            <a:stretch>
              <a:fillRect/>
            </a:stretch>
          </p:blipFill>
          <p:spPr>
            <a:xfrm>
              <a:off x="285720" y="214290"/>
              <a:ext cx="2158111" cy="642942"/>
            </a:xfrm>
            <a:prstGeom prst="rect">
              <a:avLst/>
            </a:prstGeom>
            <a:noFill/>
            <a:ln w="9525">
              <a:noFill/>
            </a:ln>
          </p:spPr>
        </p:pic>
      </p:grpSp>
      <p:sp>
        <p:nvSpPr>
          <p:cNvPr id="19" name="矩形 14"/>
          <p:cNvSpPr/>
          <p:nvPr/>
        </p:nvSpPr>
        <p:spPr>
          <a:xfrm>
            <a:off x="2771775" y="4000500"/>
            <a:ext cx="5715000" cy="650875"/>
          </a:xfrm>
          <a:prstGeom prst="rect">
            <a:avLst/>
          </a:prstGeom>
          <a:gradFill rotWithShape="1">
            <a:gsLst>
              <a:gs pos="0">
                <a:srgbClr val="5E9EFF">
                  <a:alpha val="100000"/>
                </a:srgbClr>
              </a:gs>
              <a:gs pos="39999">
                <a:srgbClr val="85C2FF">
                  <a:alpha val="100000"/>
                </a:srgbClr>
              </a:gs>
              <a:gs pos="70000">
                <a:srgbClr val="C4D6EB">
                  <a:alpha val="100000"/>
                </a:srgbClr>
              </a:gs>
              <a:gs pos="100000">
                <a:srgbClr val="FFEBFA">
                  <a:alpha val="100000"/>
                </a:srgbClr>
              </a:gs>
            </a:gsLst>
            <a:lin ang="5400000"/>
            <a:tileRect/>
          </a:gradFill>
          <a:ln w="9525" cap="flat" cmpd="sng">
            <a:solidFill>
              <a:srgbClr val="00B0F0"/>
            </a:solidFill>
            <a:prstDash val="solid"/>
            <a:miter/>
            <a:headEnd type="none" w="med" len="med"/>
            <a:tailEnd type="none" w="med" len="med"/>
          </a:ln>
        </p:spPr>
        <p:txBody>
          <a:bodyPr>
            <a:spAutoFit/>
          </a:bodyPr>
          <a:p>
            <a:pPr marL="342900" indent="-342900">
              <a:spcBef>
                <a:spcPct val="20000"/>
              </a:spcBef>
              <a:buClr>
                <a:srgbClr val="9BBB59"/>
              </a:buClr>
              <a:buSzPct val="75000"/>
              <a:buFont typeface="Wingdings" panose="05000000000000000000" pitchFamily="2" charset="2"/>
              <a:buChar char="p"/>
            </a:pPr>
            <a:r>
              <a:rPr lang="en-US" altLang="zh-CN" i="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2014</a:t>
            </a:r>
            <a:r>
              <a:rPr lang="zh-CN" altLang="en-US" i="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年</a:t>
            </a:r>
            <a:r>
              <a:rPr lang="zh-CN" altLang="en-US" i="1" dirty="0">
                <a:latin typeface="微软雅黑" panose="020B0503020204020204" pitchFamily="34" charset="-122"/>
                <a:ea typeface="微软雅黑" panose="020B0503020204020204" pitchFamily="34" charset="-122"/>
                <a:sym typeface="宋体" panose="02010600030101010101" pitchFamily="2" charset="-122"/>
              </a:rPr>
              <a:t>翔光</a:t>
            </a:r>
            <a:r>
              <a:rPr lang="zh-CN" altLang="en-US" i="1" dirty="0">
                <a:latin typeface="微软雅黑" panose="020B0503020204020204" pitchFamily="34" charset="-122"/>
                <a:ea typeface="微软雅黑" panose="020B0503020204020204" pitchFamily="34" charset="-122"/>
              </a:rPr>
              <a:t>进一步扩大产能，建立拥有</a:t>
            </a:r>
            <a:r>
              <a:rPr lang="en-US" altLang="zh-CN" i="1" dirty="0">
                <a:latin typeface="微软雅黑" panose="020B0503020204020204" pitchFamily="34" charset="-122"/>
                <a:ea typeface="微软雅黑" panose="020B0503020204020204" pitchFamily="34" charset="-122"/>
              </a:rPr>
              <a:t>4</a:t>
            </a:r>
            <a:r>
              <a:rPr lang="zh-CN" altLang="en-US" i="1" dirty="0">
                <a:latin typeface="微软雅黑" panose="020B0503020204020204" pitchFamily="34" charset="-122"/>
                <a:ea typeface="微软雅黑" panose="020B0503020204020204" pitchFamily="34" charset="-122"/>
              </a:rPr>
              <a:t>栋厂房的完整工业园</a:t>
            </a:r>
            <a:endParaRPr lang="zh-CN" altLang="en-US" i="1" dirty="0">
              <a:solidFill>
                <a:srgbClr val="000000"/>
              </a:solidFill>
              <a:latin typeface="微软雅黑" panose="020B0503020204020204" pitchFamily="34" charset="-122"/>
              <a:ea typeface="微软雅黑" panose="020B0503020204020204" pitchFamily="34" charset="-122"/>
              <a:sym typeface="Century" panose="02040604050505020304" pitchFamily="18" charset="0"/>
            </a:endParaRPr>
          </a:p>
        </p:txBody>
      </p:sp>
      <p:sp>
        <p:nvSpPr>
          <p:cNvPr id="2" name="矩形 11"/>
          <p:cNvSpPr/>
          <p:nvPr/>
        </p:nvSpPr>
        <p:spPr>
          <a:xfrm>
            <a:off x="2771775" y="928688"/>
            <a:ext cx="5715000" cy="369887"/>
          </a:xfrm>
          <a:prstGeom prst="rect">
            <a:avLst/>
          </a:prstGeom>
          <a:gradFill rotWithShape="1">
            <a:gsLst>
              <a:gs pos="0">
                <a:srgbClr val="5E9EFF">
                  <a:alpha val="100000"/>
                </a:srgbClr>
              </a:gs>
              <a:gs pos="39999">
                <a:srgbClr val="85C2FF">
                  <a:alpha val="100000"/>
                </a:srgbClr>
              </a:gs>
              <a:gs pos="70000">
                <a:srgbClr val="C4D6EB">
                  <a:alpha val="100000"/>
                </a:srgbClr>
              </a:gs>
              <a:gs pos="100000">
                <a:srgbClr val="FFEBFA">
                  <a:alpha val="100000"/>
                </a:srgbClr>
              </a:gs>
            </a:gsLst>
            <a:lin ang="5400000"/>
            <a:tileRect/>
          </a:gradFill>
          <a:ln w="9525" cap="flat" cmpd="sng">
            <a:solidFill>
              <a:srgbClr val="00B0F0"/>
            </a:solidFill>
            <a:prstDash val="solid"/>
            <a:miter/>
            <a:headEnd type="none" w="med" len="med"/>
            <a:tailEnd type="none" w="med" len="med"/>
          </a:ln>
        </p:spPr>
        <p:txBody>
          <a:bodyPr>
            <a:spAutoFit/>
          </a:bodyPr>
          <a:p>
            <a:pPr marL="342900" indent="-342900">
              <a:spcBef>
                <a:spcPct val="20000"/>
              </a:spcBef>
              <a:buClr>
                <a:srgbClr val="9BBB59"/>
              </a:buClr>
              <a:buSzPct val="75000"/>
              <a:buFont typeface="Wingdings" panose="05000000000000000000" pitchFamily="2" charset="2"/>
              <a:buChar char="p"/>
            </a:pPr>
            <a:r>
              <a:rPr lang="en-US" altLang="zh-CN" i="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2004</a:t>
            </a:r>
            <a:r>
              <a:rPr lang="zh-CN" altLang="en-US" i="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年</a:t>
            </a:r>
            <a:r>
              <a:rPr lang="zh-CN" altLang="en-US" i="1" dirty="0">
                <a:latin typeface="微软雅黑" panose="020B0503020204020204" pitchFamily="34" charset="-122"/>
                <a:ea typeface="微软雅黑" panose="020B0503020204020204" pitchFamily="34" charset="-122"/>
              </a:rPr>
              <a:t>量产</a:t>
            </a:r>
            <a:r>
              <a:rPr lang="en-US" altLang="zh-CN" i="1" dirty="0">
                <a:latin typeface="微软雅黑" panose="020B0503020204020204" pitchFamily="34" charset="-122"/>
                <a:ea typeface="微软雅黑" panose="020B0503020204020204" pitchFamily="34" charset="-122"/>
              </a:rPr>
              <a:t>SMD</a:t>
            </a:r>
            <a:r>
              <a:rPr lang="zh-CN" altLang="en-US" i="1" dirty="0">
                <a:latin typeface="微软雅黑" panose="020B0503020204020204" pitchFamily="34" charset="-122"/>
                <a:ea typeface="微软雅黑" panose="020B0503020204020204" pitchFamily="34" charset="-122"/>
              </a:rPr>
              <a:t>系列</a:t>
            </a:r>
            <a:r>
              <a:rPr lang="en-US" altLang="zh-CN" i="1" dirty="0">
                <a:latin typeface="微软雅黑" panose="020B0503020204020204" pitchFamily="34" charset="-122"/>
                <a:ea typeface="微软雅黑" panose="020B0503020204020204" pitchFamily="34" charset="-122"/>
              </a:rPr>
              <a:t>LED</a:t>
            </a:r>
            <a:r>
              <a:rPr lang="zh-CN" altLang="en-US" i="1" dirty="0">
                <a:latin typeface="微软雅黑" panose="020B0503020204020204" pitchFamily="34" charset="-122"/>
                <a:ea typeface="微软雅黑" panose="020B0503020204020204" pitchFamily="34" charset="-122"/>
              </a:rPr>
              <a:t>，引进国外先进技术</a:t>
            </a:r>
            <a:endParaRPr lang="zh-CN" altLang="en-US" i="1" dirty="0">
              <a:latin typeface="微软雅黑" panose="020B0503020204020204" pitchFamily="34" charset="-122"/>
              <a:ea typeface="微软雅黑" panose="020B0503020204020204" pitchFamily="34" charset="-122"/>
            </a:endParaRPr>
          </a:p>
        </p:txBody>
      </p:sp>
      <p:sp>
        <p:nvSpPr>
          <p:cNvPr id="16" name="矩形 14"/>
          <p:cNvSpPr/>
          <p:nvPr/>
        </p:nvSpPr>
        <p:spPr>
          <a:xfrm>
            <a:off x="2786063" y="4786313"/>
            <a:ext cx="5715000" cy="646112"/>
          </a:xfrm>
          <a:prstGeom prst="rect">
            <a:avLst/>
          </a:prstGeom>
          <a:gradFill rotWithShape="1">
            <a:gsLst>
              <a:gs pos="0">
                <a:srgbClr val="5E9EFF">
                  <a:alpha val="100000"/>
                </a:srgbClr>
              </a:gs>
              <a:gs pos="39999">
                <a:srgbClr val="85C2FF">
                  <a:alpha val="100000"/>
                </a:srgbClr>
              </a:gs>
              <a:gs pos="70000">
                <a:srgbClr val="C4D6EB">
                  <a:alpha val="100000"/>
                </a:srgbClr>
              </a:gs>
              <a:gs pos="100000">
                <a:srgbClr val="FFEBFA">
                  <a:alpha val="100000"/>
                </a:srgbClr>
              </a:gs>
            </a:gsLst>
            <a:lin ang="5400000"/>
            <a:tileRect/>
          </a:gradFill>
          <a:ln w="9525" cap="flat" cmpd="sng">
            <a:solidFill>
              <a:srgbClr val="00B0F0"/>
            </a:solidFill>
            <a:prstDash val="solid"/>
            <a:miter/>
            <a:headEnd type="none" w="med" len="med"/>
            <a:tailEnd type="none" w="med" len="med"/>
          </a:ln>
        </p:spPr>
        <p:txBody>
          <a:bodyPr>
            <a:spAutoFit/>
          </a:bodyPr>
          <a:p>
            <a:pPr marL="342900" indent="-342900">
              <a:spcBef>
                <a:spcPct val="20000"/>
              </a:spcBef>
              <a:buClr>
                <a:srgbClr val="9BBB59"/>
              </a:buClr>
              <a:buSzPct val="75000"/>
              <a:buFont typeface="Wingdings" panose="05000000000000000000" pitchFamily="2" charset="2"/>
              <a:buChar char="p"/>
            </a:pPr>
            <a:r>
              <a:rPr lang="en-US" altLang="zh-CN" i="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2016</a:t>
            </a:r>
            <a:r>
              <a:rPr lang="zh-CN" altLang="en-US" i="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年</a:t>
            </a:r>
            <a:r>
              <a:rPr lang="zh-CN" altLang="en-US" i="1" dirty="0">
                <a:latin typeface="微软雅黑" panose="020B0503020204020204" pitchFamily="34" charset="-122"/>
                <a:ea typeface="微软雅黑" panose="020B0503020204020204" pitchFamily="34" charset="-122"/>
                <a:sym typeface="宋体" panose="02010600030101010101" pitchFamily="2" charset="-122"/>
              </a:rPr>
              <a:t>翔光整合相关技术资源</a:t>
            </a:r>
            <a:r>
              <a:rPr lang="zh-CN" altLang="en-US" i="1" dirty="0">
                <a:latin typeface="微软雅黑" panose="020B0503020204020204" pitchFamily="34" charset="-122"/>
                <a:ea typeface="微软雅黑" panose="020B0503020204020204" pitchFamily="34" charset="-122"/>
              </a:rPr>
              <a:t>，建立高端品牌显示模组技术研发中心并推广应用</a:t>
            </a:r>
            <a:endParaRPr lang="zh-CN" altLang="en-US" i="1" dirty="0">
              <a:solidFill>
                <a:srgbClr val="000000"/>
              </a:solidFill>
              <a:latin typeface="微软雅黑" panose="020B0503020204020204" pitchFamily="34" charset="-122"/>
              <a:ea typeface="微软雅黑" panose="020B0503020204020204" pitchFamily="34" charset="-122"/>
              <a:sym typeface="Century" panose="02040604050505020304" pitchFamily="18" charset="0"/>
            </a:endParaRPr>
          </a:p>
        </p:txBody>
      </p:sp>
      <p:sp>
        <p:nvSpPr>
          <p:cNvPr id="18" name="矩形 14"/>
          <p:cNvSpPr/>
          <p:nvPr/>
        </p:nvSpPr>
        <p:spPr>
          <a:xfrm>
            <a:off x="2786063" y="5572125"/>
            <a:ext cx="5715000" cy="646113"/>
          </a:xfrm>
          <a:prstGeom prst="rect">
            <a:avLst/>
          </a:prstGeom>
          <a:gradFill rotWithShape="1">
            <a:gsLst>
              <a:gs pos="0">
                <a:srgbClr val="5E9EFF">
                  <a:alpha val="100000"/>
                </a:srgbClr>
              </a:gs>
              <a:gs pos="39999">
                <a:srgbClr val="85C2FF">
                  <a:alpha val="100000"/>
                </a:srgbClr>
              </a:gs>
              <a:gs pos="70000">
                <a:srgbClr val="C4D6EB">
                  <a:alpha val="100000"/>
                </a:srgbClr>
              </a:gs>
              <a:gs pos="100000">
                <a:srgbClr val="FFEBFA">
                  <a:alpha val="100000"/>
                </a:srgbClr>
              </a:gs>
            </a:gsLst>
            <a:lin ang="5400000"/>
            <a:tileRect/>
          </a:gradFill>
          <a:ln w="9525" cap="flat" cmpd="sng">
            <a:solidFill>
              <a:srgbClr val="00B0F0"/>
            </a:solidFill>
            <a:prstDash val="solid"/>
            <a:miter/>
            <a:headEnd type="none" w="med" len="med"/>
            <a:tailEnd type="none" w="med" len="med"/>
          </a:ln>
        </p:spPr>
        <p:txBody>
          <a:bodyPr>
            <a:spAutoFit/>
          </a:bodyPr>
          <a:p>
            <a:pPr marL="342900" indent="-342900">
              <a:spcBef>
                <a:spcPct val="20000"/>
              </a:spcBef>
              <a:buClr>
                <a:srgbClr val="9BBB59"/>
              </a:buClr>
              <a:buSzPct val="75000"/>
              <a:buFont typeface="Wingdings" panose="05000000000000000000" pitchFamily="2" charset="2"/>
              <a:buChar char="p"/>
            </a:pPr>
            <a:r>
              <a:rPr lang="en-US" altLang="zh-CN" i="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2018</a:t>
            </a:r>
            <a:r>
              <a:rPr lang="zh-CN" altLang="en-US" i="1"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年</a:t>
            </a:r>
            <a:r>
              <a:rPr lang="zh-CN" altLang="en-US" i="1" dirty="0">
                <a:latin typeface="微软雅黑" panose="020B0503020204020204" pitchFamily="34" charset="-122"/>
                <a:ea typeface="微软雅黑" panose="020B0503020204020204" pitchFamily="34" charset="-122"/>
                <a:sym typeface="宋体" panose="02010600030101010101" pitchFamily="2" charset="-122"/>
              </a:rPr>
              <a:t>致力于成为智慧家庭、智能家电显示控制领域解决方案的引领者</a:t>
            </a:r>
            <a:endParaRPr lang="zh-CN" altLang="en-US" i="1" dirty="0">
              <a:latin typeface="微软雅黑" panose="020B0503020204020204" pitchFamily="34" charset="-122"/>
              <a:ea typeface="微软雅黑" panose="020B0503020204020204" pitchFamily="34" charset="-122"/>
              <a:sym typeface="Century" panose="020406040505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100000">
                                          <p:val>
                                            <p:strVal val="#ppt_x"/>
                                          </p:val>
                                        </p:tav>
                                      </p:tavLst>
                                    </p:anim>
                                    <p:anim calcmode="lin" valueType="num">
                                      <p:cBhvr>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ppt_x</p:attrName>
                                        </p:attrNameLst>
                                      </p:cBhvr>
                                      <p:tavLst>
                                        <p:tav tm="0">
                                          <p:val>
                                            <p:strVal val="#ppt_x"/>
                                          </p:val>
                                        </p:tav>
                                        <p:tav tm="100000">
                                          <p:val>
                                            <p:strVal val="#ppt_x"/>
                                          </p:val>
                                        </p:tav>
                                      </p:tavLst>
                                    </p:anim>
                                    <p:anim calcmode="lin" valueType="num">
                                      <p:cBhvr>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100000">
                                          <p:val>
                                            <p:strVal val="#ppt_x"/>
                                          </p:val>
                                        </p:tav>
                                      </p:tavLst>
                                    </p:anim>
                                    <p:anim calcmode="lin" valueType="num">
                                      <p:cBhvr>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ppt_x"/>
                                          </p:val>
                                        </p:tav>
                                        <p:tav tm="100000">
                                          <p:val>
                                            <p:strVal val="#ppt_x"/>
                                          </p:val>
                                        </p:tav>
                                      </p:tavLst>
                                    </p:anim>
                                    <p:anim calcmode="lin" valueType="num">
                                      <p:cBhvr additive="base">
                                        <p:cTn id="33" dur="500" fill="hold"/>
                                        <p:tgtEl>
                                          <p:spTgt spid="19"/>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fill="hold"/>
                                        <p:tgtEl>
                                          <p:spTgt spid="2"/>
                                        </p:tgtEl>
                                        <p:attrNameLst>
                                          <p:attrName>ppt_x</p:attrName>
                                        </p:attrNameLst>
                                      </p:cBhvr>
                                      <p:tavLst>
                                        <p:tav tm="0">
                                          <p:val>
                                            <p:strVal val="#ppt_x"/>
                                          </p:val>
                                        </p:tav>
                                        <p:tav tm="100000">
                                          <p:val>
                                            <p:strVal val="#ppt_x"/>
                                          </p:val>
                                        </p:tav>
                                      </p:tavLst>
                                    </p:anim>
                                    <p:anim calcmode="lin" valueType="num">
                                      <p:cBhvr>
                                        <p:cTn id="38" dur="500" fill="hold"/>
                                        <p:tgtEl>
                                          <p:spTgt spid="2"/>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ppt_x"/>
                                          </p:val>
                                        </p:tav>
                                        <p:tav tm="100000">
                                          <p:val>
                                            <p:strVal val="#ppt_x"/>
                                          </p:val>
                                        </p:tav>
                                      </p:tavLst>
                                    </p:anim>
                                    <p:anim calcmode="lin" valueType="num">
                                      <p:cBhvr additive="base">
                                        <p:cTn id="43" dur="500" fill="hold"/>
                                        <p:tgtEl>
                                          <p:spTgt spid="16"/>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bldLvl="0" animBg="1"/>
      <p:bldP spid="7" grpId="0" bldLvl="0" animBg="1"/>
      <p:bldP spid="8" grpId="0" animBg="1"/>
      <p:bldP spid="15" grpId="0" animBg="1"/>
      <p:bldP spid="19" grpId="0" animBg="1"/>
      <p:bldP spid="2" grpId="0" bldLvl="0" animBg="1"/>
      <p:bldP spid="16" grpId="0" animBg="1"/>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1266" name="组合 8"/>
          <p:cNvGrpSpPr/>
          <p:nvPr/>
        </p:nvGrpSpPr>
        <p:grpSpPr>
          <a:xfrm>
            <a:off x="0" y="214313"/>
            <a:ext cx="9144000" cy="6442075"/>
            <a:chOff x="0" y="214290"/>
            <a:chExt cx="9144000" cy="6441934"/>
          </a:xfrm>
        </p:grpSpPr>
        <p:sp>
          <p:nvSpPr>
            <p:cNvPr id="11" name="矩形 11"/>
            <p:cNvSpPr>
              <a:spLocks noChangeArrowheads="1"/>
            </p:cNvSpPr>
            <p:nvPr/>
          </p:nvSpPr>
          <p:spPr bwMode="auto">
            <a:xfrm>
              <a:off x="0" y="6286520"/>
              <a:ext cx="9144000" cy="3697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rPr>
                <a:t>品质至上 追求卓越 持续提供客户满意的产品及服务</a:t>
              </a:r>
              <a:endPar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endParaRPr>
            </a:p>
          </p:txBody>
        </p:sp>
        <p:pic>
          <p:nvPicPr>
            <p:cNvPr id="11315" name="Picture 3" descr="C:\Documents and Settings\Administrator\桌面\LOGO.gif"/>
            <p:cNvPicPr>
              <a:picLocks noChangeAspect="1"/>
            </p:cNvPicPr>
            <p:nvPr/>
          </p:nvPicPr>
          <p:blipFill>
            <a:blip r:embed="rId1"/>
            <a:stretch>
              <a:fillRect/>
            </a:stretch>
          </p:blipFill>
          <p:spPr>
            <a:xfrm>
              <a:off x="285720" y="214290"/>
              <a:ext cx="2158111" cy="642942"/>
            </a:xfrm>
            <a:prstGeom prst="rect">
              <a:avLst/>
            </a:prstGeom>
            <a:noFill/>
            <a:ln w="9525">
              <a:noFill/>
            </a:ln>
          </p:spPr>
        </p:pic>
      </p:grpSp>
      <p:sp>
        <p:nvSpPr>
          <p:cNvPr id="4" name="右箭头 3"/>
          <p:cNvSpPr/>
          <p:nvPr/>
        </p:nvSpPr>
        <p:spPr>
          <a:xfrm>
            <a:off x="0" y="3000375"/>
            <a:ext cx="9144000" cy="571500"/>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pic>
        <p:nvPicPr>
          <p:cNvPr id="67586" name="Picture 2" descr="http://image.cn.made-in-china.com/2f0j01VMqEgOlWCuov/LED%E8%8A%AF%E7%89%87+%EF%BC%88OR-008RD%EF%BC%89.jpg"/>
          <p:cNvPicPr>
            <a:picLocks noChangeAspect="1"/>
          </p:cNvPicPr>
          <p:nvPr/>
        </p:nvPicPr>
        <p:blipFill>
          <a:blip r:embed="rId2"/>
          <a:stretch>
            <a:fillRect/>
          </a:stretch>
        </p:blipFill>
        <p:spPr>
          <a:xfrm>
            <a:off x="214313" y="1357313"/>
            <a:ext cx="1022350" cy="766762"/>
          </a:xfrm>
          <a:prstGeom prst="rect">
            <a:avLst/>
          </a:prstGeom>
          <a:noFill/>
          <a:ln w="9525">
            <a:noFill/>
          </a:ln>
        </p:spPr>
      </p:pic>
      <p:sp>
        <p:nvSpPr>
          <p:cNvPr id="7" name="TextBox 6"/>
          <p:cNvSpPr txBox="1"/>
          <p:nvPr/>
        </p:nvSpPr>
        <p:spPr>
          <a:xfrm>
            <a:off x="-71437" y="2143125"/>
            <a:ext cx="1285875" cy="954088"/>
          </a:xfrm>
          <a:prstGeom prst="rect">
            <a:avLst/>
          </a:prstGeom>
          <a:noFill/>
          <a:ln w="9525">
            <a:noFill/>
          </a:ln>
        </p:spPr>
        <p:txBody>
          <a:bodyPr>
            <a:spAutoFit/>
          </a:bodyPr>
          <a:p>
            <a:r>
              <a:rPr lang="en-US" altLang="zh-CN" sz="1400" dirty="0">
                <a:latin typeface="微软雅黑" panose="020B0503020204020204" pitchFamily="34" charset="-122"/>
                <a:ea typeface="微软雅黑" panose="020B0503020204020204" pitchFamily="34" charset="-122"/>
              </a:rPr>
              <a:t>1993</a:t>
            </a:r>
            <a:br>
              <a:rPr lang="en-US" altLang="zh-CN" sz="1400" dirty="0">
                <a:latin typeface="微软雅黑" panose="020B0503020204020204" pitchFamily="34" charset="-122"/>
                <a:ea typeface="微软雅黑" panose="020B0503020204020204" pitchFamily="34" charset="-122"/>
              </a:rPr>
            </a:br>
            <a:r>
              <a:rPr lang="zh-CN" altLang="en-US" sz="1400" dirty="0">
                <a:latin typeface="微软雅黑" panose="020B0503020204020204" pitchFamily="34" charset="-122"/>
                <a:ea typeface="微软雅黑" panose="020B0503020204020204" pitchFamily="34" charset="-122"/>
              </a:rPr>
              <a:t>行业公司诞生第一颗</a:t>
            </a:r>
            <a:r>
              <a:rPr lang="en-US" altLang="zh-CN" sz="1400" dirty="0">
                <a:latin typeface="微软雅黑" panose="020B0503020204020204" pitchFamily="34" charset="-122"/>
                <a:ea typeface="微软雅黑" panose="020B0503020204020204" pitchFamily="34" charset="-122"/>
              </a:rPr>
              <a:t>GaN</a:t>
            </a:r>
            <a:r>
              <a:rPr lang="zh-CN" altLang="en-US" sz="1400" dirty="0">
                <a:latin typeface="微软雅黑" panose="020B0503020204020204" pitchFamily="34" charset="-122"/>
                <a:ea typeface="微软雅黑" panose="020B0503020204020204" pitchFamily="34" charset="-122"/>
              </a:rPr>
              <a:t>蓝光</a:t>
            </a:r>
            <a:r>
              <a:rPr lang="en-US" altLang="zh-CN" sz="1400" dirty="0">
                <a:latin typeface="微软雅黑" panose="020B0503020204020204" pitchFamily="34" charset="-122"/>
                <a:ea typeface="微软雅黑" panose="020B0503020204020204" pitchFamily="34" charset="-122"/>
              </a:rPr>
              <a:t>LED</a:t>
            </a:r>
            <a:endParaRPr lang="zh-CN" altLang="en-US" sz="1400" dirty="0">
              <a:latin typeface="微软雅黑" panose="020B0503020204020204" pitchFamily="34" charset="-122"/>
              <a:ea typeface="微软雅黑" panose="020B0503020204020204" pitchFamily="34" charset="-122"/>
            </a:endParaRPr>
          </a:p>
        </p:txBody>
      </p:sp>
      <p:sp>
        <p:nvSpPr>
          <p:cNvPr id="10" name="TextBox 9"/>
          <p:cNvSpPr txBox="1"/>
          <p:nvPr/>
        </p:nvSpPr>
        <p:spPr>
          <a:xfrm>
            <a:off x="71438" y="4841875"/>
            <a:ext cx="1714500" cy="730250"/>
          </a:xfrm>
          <a:prstGeom prst="rect">
            <a:avLst/>
          </a:prstGeom>
          <a:noFill/>
          <a:ln w="9525">
            <a:noFill/>
          </a:ln>
        </p:spPr>
        <p:txBody>
          <a:bodyPr>
            <a:spAutoFit/>
          </a:bodyPr>
          <a:p>
            <a:r>
              <a:rPr lang="en-US" altLang="zh-CN" sz="1400" dirty="0">
                <a:latin typeface="微软雅黑" panose="020B0503020204020204" pitchFamily="34" charset="-122"/>
                <a:ea typeface="微软雅黑" panose="020B0503020204020204" pitchFamily="34" charset="-122"/>
              </a:rPr>
              <a:t>1997</a:t>
            </a:r>
            <a:br>
              <a:rPr lang="en-US" altLang="zh-CN" sz="1400" dirty="0">
                <a:latin typeface="微软雅黑" panose="020B0503020204020204" pitchFamily="34" charset="-122"/>
                <a:ea typeface="微软雅黑" panose="020B0503020204020204" pitchFamily="34" charset="-122"/>
              </a:rPr>
            </a:br>
            <a:r>
              <a:rPr lang="zh-CN" altLang="en-US" sz="1400" dirty="0">
                <a:latin typeface="微软雅黑" panose="020B0503020204020204" pitchFamily="34" charset="-122"/>
                <a:ea typeface="微软雅黑" panose="020B0503020204020204" pitchFamily="34" charset="-122"/>
              </a:rPr>
              <a:t>深圳旭翔电子</a:t>
            </a:r>
            <a:endParaRPr lang="en-US" altLang="zh-CN"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成立</a:t>
            </a:r>
            <a:endParaRPr lang="zh-CN" altLang="en-US" sz="1400" dirty="0">
              <a:latin typeface="微软雅黑" panose="020B0503020204020204" pitchFamily="34" charset="-122"/>
              <a:ea typeface="微软雅黑" panose="020B0503020204020204" pitchFamily="34" charset="-122"/>
            </a:endParaRPr>
          </a:p>
        </p:txBody>
      </p:sp>
      <p:pic>
        <p:nvPicPr>
          <p:cNvPr id="60425" name="Picture 2"/>
          <p:cNvPicPr>
            <a:picLocks noChangeAspect="1"/>
          </p:cNvPicPr>
          <p:nvPr/>
        </p:nvPicPr>
        <p:blipFill>
          <a:blip r:embed="rId3"/>
          <a:stretch>
            <a:fillRect/>
          </a:stretch>
        </p:blipFill>
        <p:spPr>
          <a:xfrm>
            <a:off x="142875" y="3714750"/>
            <a:ext cx="1538288" cy="1152525"/>
          </a:xfrm>
          <a:prstGeom prst="rect">
            <a:avLst/>
          </a:prstGeom>
          <a:noFill/>
          <a:ln w="9525">
            <a:noFill/>
          </a:ln>
        </p:spPr>
      </p:pic>
      <p:sp>
        <p:nvSpPr>
          <p:cNvPr id="18" name="TextBox 17"/>
          <p:cNvSpPr txBox="1"/>
          <p:nvPr/>
        </p:nvSpPr>
        <p:spPr>
          <a:xfrm>
            <a:off x="3357563" y="4000500"/>
            <a:ext cx="1027112" cy="738188"/>
          </a:xfrm>
          <a:prstGeom prst="rect">
            <a:avLst/>
          </a:prstGeom>
          <a:noFill/>
          <a:ln w="9525">
            <a:noFill/>
          </a:ln>
        </p:spPr>
        <p:txBody>
          <a:bodyPr>
            <a:spAutoFit/>
          </a:bodyPr>
          <a:p>
            <a:r>
              <a:rPr lang="en-US" altLang="zh-CN" sz="1400" dirty="0">
                <a:latin typeface="微软雅黑" panose="020B0503020204020204" pitchFamily="34" charset="-122"/>
                <a:ea typeface="微软雅黑" panose="020B0503020204020204" pitchFamily="34" charset="-122"/>
              </a:rPr>
              <a:t>2004</a:t>
            </a:r>
            <a:endParaRPr lang="en-US" altLang="zh-CN"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量产</a:t>
            </a:r>
            <a:r>
              <a:rPr lang="en-US" altLang="zh-CN" sz="1400" dirty="0">
                <a:latin typeface="微软雅黑" panose="020B0503020204020204" pitchFamily="34" charset="-122"/>
                <a:ea typeface="微软雅黑" panose="020B0503020204020204" pitchFamily="34" charset="-122"/>
              </a:rPr>
              <a:t>SMD</a:t>
            </a:r>
            <a:r>
              <a:rPr lang="zh-CN" altLang="en-US" sz="1400" dirty="0">
                <a:latin typeface="微软雅黑" panose="020B0503020204020204" pitchFamily="34" charset="-122"/>
                <a:ea typeface="微软雅黑" panose="020B0503020204020204" pitchFamily="34" charset="-122"/>
              </a:rPr>
              <a:t>系列</a:t>
            </a:r>
            <a:r>
              <a:rPr lang="en-US" altLang="zh-CN" sz="1400" dirty="0">
                <a:latin typeface="微软雅黑" panose="020B0503020204020204" pitchFamily="34" charset="-122"/>
                <a:ea typeface="微软雅黑" panose="020B0503020204020204" pitchFamily="34" charset="-122"/>
              </a:rPr>
              <a:t>LED</a:t>
            </a:r>
            <a:endParaRPr lang="zh-CN" altLang="en-US" sz="1400" dirty="0">
              <a:latin typeface="微软雅黑" panose="020B0503020204020204" pitchFamily="34" charset="-122"/>
              <a:ea typeface="微软雅黑" panose="020B0503020204020204" pitchFamily="34" charset="-122"/>
            </a:endParaRPr>
          </a:p>
        </p:txBody>
      </p:sp>
      <p:sp>
        <p:nvSpPr>
          <p:cNvPr id="19" name="TextBox 18"/>
          <p:cNvSpPr txBox="1"/>
          <p:nvPr/>
        </p:nvSpPr>
        <p:spPr>
          <a:xfrm>
            <a:off x="4857750" y="3860800"/>
            <a:ext cx="1285875" cy="738188"/>
          </a:xfrm>
          <a:prstGeom prst="rect">
            <a:avLst/>
          </a:prstGeom>
          <a:noFill/>
          <a:ln w="9525">
            <a:noFill/>
          </a:ln>
        </p:spPr>
        <p:txBody>
          <a:bodyPr>
            <a:spAutoFit/>
          </a:bodyPr>
          <a:p>
            <a:r>
              <a:rPr lang="en-US" altLang="zh-CN" sz="1400" dirty="0">
                <a:latin typeface="微软雅黑" panose="020B0503020204020204" pitchFamily="34" charset="-122"/>
                <a:ea typeface="微软雅黑" panose="020B0503020204020204" pitchFamily="34" charset="-122"/>
              </a:rPr>
              <a:t>2007</a:t>
            </a:r>
            <a:endParaRPr lang="en-US" altLang="zh-CN"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大批量生产高端照明用器件</a:t>
            </a:r>
            <a:endParaRPr lang="en-US" altLang="zh-CN" sz="1400" dirty="0">
              <a:latin typeface="微软雅黑" panose="020B0503020204020204" pitchFamily="34" charset="-122"/>
              <a:ea typeface="微软雅黑" panose="020B0503020204020204" pitchFamily="34" charset="-122"/>
            </a:endParaRPr>
          </a:p>
        </p:txBody>
      </p:sp>
      <p:sp>
        <p:nvSpPr>
          <p:cNvPr id="20" name="TextBox 19"/>
          <p:cNvSpPr txBox="1"/>
          <p:nvPr/>
        </p:nvSpPr>
        <p:spPr>
          <a:xfrm>
            <a:off x="1714500" y="1989138"/>
            <a:ext cx="1392238" cy="942975"/>
          </a:xfrm>
          <a:prstGeom prst="rect">
            <a:avLst/>
          </a:prstGeom>
          <a:noFill/>
          <a:ln w="9525">
            <a:noFill/>
          </a:ln>
        </p:spPr>
        <p:txBody>
          <a:bodyPr>
            <a:spAutoFit/>
          </a:bodyPr>
          <a:p>
            <a:r>
              <a:rPr lang="en-US" altLang="zh-CN" sz="1400" dirty="0">
                <a:latin typeface="微软雅黑" panose="020B0503020204020204" pitchFamily="34" charset="-122"/>
                <a:ea typeface="微软雅黑" panose="020B0503020204020204" pitchFamily="34" charset="-122"/>
              </a:rPr>
              <a:t>1995</a:t>
            </a:r>
            <a:endParaRPr lang="en-US" altLang="zh-CN"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行业将蓝光</a:t>
            </a:r>
            <a:r>
              <a:rPr lang="en-US" altLang="zh-CN" sz="1400" dirty="0">
                <a:latin typeface="微软雅黑" panose="020B0503020204020204" pitchFamily="34" charset="-122"/>
                <a:ea typeface="微软雅黑" panose="020B0503020204020204" pitchFamily="34" charset="-122"/>
              </a:rPr>
              <a:t>LED</a:t>
            </a:r>
            <a:r>
              <a:rPr lang="zh-CN" altLang="en-US" sz="1400" dirty="0">
                <a:latin typeface="微软雅黑" panose="020B0503020204020204" pitchFamily="34" charset="-122"/>
                <a:ea typeface="微软雅黑" panose="020B0503020204020204" pitchFamily="34" charset="-122"/>
              </a:rPr>
              <a:t>应用到汽车仪表盘</a:t>
            </a:r>
            <a:endParaRPr lang="zh-CN" altLang="en-US" sz="1400" dirty="0">
              <a:latin typeface="微软雅黑" panose="020B0503020204020204" pitchFamily="34" charset="-122"/>
              <a:ea typeface="微软雅黑" panose="020B0503020204020204" pitchFamily="34" charset="-122"/>
            </a:endParaRPr>
          </a:p>
        </p:txBody>
      </p:sp>
      <p:pic>
        <p:nvPicPr>
          <p:cNvPr id="1027" name="Picture 3"/>
          <p:cNvPicPr>
            <a:picLocks noChangeAspect="1" noChangeArrowheads="1"/>
          </p:cNvPicPr>
          <p:nvPr/>
        </p:nvPicPr>
        <p:blipFill>
          <a:blip r:embed="rId4"/>
          <a:srcRect/>
          <a:stretch>
            <a:fillRect/>
          </a:stretch>
        </p:blipFill>
        <p:spPr bwMode="auto">
          <a:xfrm>
            <a:off x="1571625" y="1125538"/>
            <a:ext cx="1069975" cy="785813"/>
          </a:xfrm>
          <a:prstGeom prst="rect">
            <a:avLst/>
          </a:prstGeom>
          <a:ln>
            <a:noFill/>
          </a:ln>
          <a:effectLst>
            <a:outerShdw blurRad="292100" dist="139700" dir="2700000" algn="tl" rotWithShape="0">
              <a:srgbClr val="333333">
                <a:alpha val="65000"/>
              </a:srgbClr>
            </a:outerShdw>
          </a:effectLst>
        </p:spPr>
      </p:pic>
      <p:sp>
        <p:nvSpPr>
          <p:cNvPr id="23" name="TextBox 22"/>
          <p:cNvSpPr txBox="1"/>
          <p:nvPr/>
        </p:nvSpPr>
        <p:spPr>
          <a:xfrm>
            <a:off x="2928938" y="2133600"/>
            <a:ext cx="1571625" cy="730250"/>
          </a:xfrm>
          <a:prstGeom prst="rect">
            <a:avLst/>
          </a:prstGeom>
          <a:noFill/>
          <a:ln w="9525">
            <a:noFill/>
          </a:ln>
        </p:spPr>
        <p:txBody>
          <a:bodyPr>
            <a:spAutoFit/>
          </a:bodyPr>
          <a:p>
            <a:r>
              <a:rPr lang="en-US" altLang="zh-CN" sz="1400" dirty="0">
                <a:latin typeface="微软雅黑" panose="020B0503020204020204" pitchFamily="34" charset="-122"/>
                <a:ea typeface="微软雅黑" panose="020B0503020204020204" pitchFamily="34" charset="-122"/>
              </a:rPr>
              <a:t>1999</a:t>
            </a:r>
            <a:endParaRPr lang="en-US" altLang="zh-CN" sz="1400" dirty="0">
              <a:latin typeface="微软雅黑" panose="020B0503020204020204" pitchFamily="34" charset="-122"/>
              <a:ea typeface="微软雅黑" panose="020B0503020204020204" pitchFamily="34" charset="-122"/>
            </a:endParaRPr>
          </a:p>
          <a:p>
            <a:r>
              <a:rPr lang="en-US" altLang="zh-CN" sz="1400" dirty="0">
                <a:latin typeface="微软雅黑" panose="020B0503020204020204" pitchFamily="34" charset="-122"/>
                <a:ea typeface="微软雅黑" panose="020B0503020204020204" pitchFamily="34" charset="-122"/>
              </a:rPr>
              <a:t>LUMILEDS</a:t>
            </a:r>
            <a:r>
              <a:rPr lang="zh-CN" altLang="en-US" sz="1400" dirty="0">
                <a:latin typeface="微软雅黑" panose="020B0503020204020204" pitchFamily="34" charset="-122"/>
                <a:ea typeface="微软雅黑" panose="020B0503020204020204" pitchFamily="34" charset="-122"/>
              </a:rPr>
              <a:t>发表</a:t>
            </a:r>
            <a:endParaRPr lang="en-US" altLang="zh-CN"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功率型</a:t>
            </a:r>
            <a:r>
              <a:rPr lang="en-US" altLang="zh-CN" sz="1400" dirty="0">
                <a:latin typeface="微软雅黑" panose="020B0503020204020204" pitchFamily="34" charset="-122"/>
                <a:ea typeface="微软雅黑" panose="020B0503020204020204" pitchFamily="34" charset="-122"/>
              </a:rPr>
              <a:t>LED</a:t>
            </a:r>
            <a:endParaRPr lang="zh-CN" altLang="en-US" sz="1400" dirty="0">
              <a:latin typeface="微软雅黑" panose="020B0503020204020204" pitchFamily="34" charset="-122"/>
              <a:ea typeface="微软雅黑" panose="020B0503020204020204" pitchFamily="34" charset="-122"/>
            </a:endParaRPr>
          </a:p>
        </p:txBody>
      </p:sp>
      <p:sp>
        <p:nvSpPr>
          <p:cNvPr id="24" name="TextBox 23"/>
          <p:cNvSpPr txBox="1"/>
          <p:nvPr/>
        </p:nvSpPr>
        <p:spPr>
          <a:xfrm>
            <a:off x="4857750" y="2133600"/>
            <a:ext cx="1698625" cy="942975"/>
          </a:xfrm>
          <a:prstGeom prst="rect">
            <a:avLst/>
          </a:prstGeom>
          <a:noFill/>
          <a:ln w="9525">
            <a:noFill/>
          </a:ln>
        </p:spPr>
        <p:txBody>
          <a:bodyPr>
            <a:spAutoFit/>
          </a:bodyPr>
          <a:p>
            <a:r>
              <a:rPr lang="en-US" altLang="zh-CN" sz="1400" dirty="0">
                <a:latin typeface="微软雅黑" panose="020B0503020204020204" pitchFamily="34" charset="-122"/>
                <a:ea typeface="微软雅黑" panose="020B0503020204020204" pitchFamily="34" charset="-122"/>
              </a:rPr>
              <a:t>2006</a:t>
            </a:r>
            <a:endParaRPr lang="en-US" altLang="zh-CN"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行业公司</a:t>
            </a:r>
            <a:endParaRPr lang="en-US" altLang="zh-CN"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发布首颗照明级</a:t>
            </a:r>
            <a:r>
              <a:rPr lang="en-US" altLang="zh-CN" sz="1400" dirty="0">
                <a:latin typeface="微软雅黑" panose="020B0503020204020204" pitchFamily="34" charset="-122"/>
                <a:ea typeface="微软雅黑" panose="020B0503020204020204" pitchFamily="34" charset="-122"/>
              </a:rPr>
              <a:t>LED</a:t>
            </a:r>
            <a:endParaRPr lang="zh-CN" altLang="en-US" sz="1400" dirty="0">
              <a:latin typeface="微软雅黑" panose="020B0503020204020204" pitchFamily="34" charset="-122"/>
              <a:ea typeface="微软雅黑" panose="020B0503020204020204" pitchFamily="34" charset="-122"/>
            </a:endParaRPr>
          </a:p>
        </p:txBody>
      </p:sp>
      <p:pic>
        <p:nvPicPr>
          <p:cNvPr id="1028" name="Picture 4"/>
          <p:cNvPicPr>
            <a:picLocks noChangeAspect="1"/>
          </p:cNvPicPr>
          <p:nvPr/>
        </p:nvPicPr>
        <p:blipFill>
          <a:blip r:embed="rId5"/>
          <a:stretch>
            <a:fillRect/>
          </a:stretch>
        </p:blipFill>
        <p:spPr>
          <a:xfrm>
            <a:off x="4643438" y="1412875"/>
            <a:ext cx="800100" cy="704850"/>
          </a:xfrm>
          <a:prstGeom prst="rect">
            <a:avLst/>
          </a:prstGeom>
          <a:noFill/>
          <a:ln w="9525">
            <a:noFill/>
          </a:ln>
        </p:spPr>
      </p:pic>
      <p:pic>
        <p:nvPicPr>
          <p:cNvPr id="25" name="Picture 6" descr="4B-300"/>
          <p:cNvPicPr>
            <a:picLocks noChangeAspect="1"/>
          </p:cNvPicPr>
          <p:nvPr/>
        </p:nvPicPr>
        <p:blipFill>
          <a:blip r:embed="rId6"/>
          <a:stretch>
            <a:fillRect/>
          </a:stretch>
        </p:blipFill>
        <p:spPr>
          <a:xfrm>
            <a:off x="3357563" y="1455738"/>
            <a:ext cx="815975" cy="615950"/>
          </a:xfrm>
          <a:prstGeom prst="rect">
            <a:avLst/>
          </a:prstGeom>
          <a:noFill/>
          <a:ln w="9525">
            <a:noFill/>
          </a:ln>
        </p:spPr>
      </p:pic>
      <p:sp>
        <p:nvSpPr>
          <p:cNvPr id="29" name="TextBox 28"/>
          <p:cNvSpPr txBox="1"/>
          <p:nvPr/>
        </p:nvSpPr>
        <p:spPr>
          <a:xfrm>
            <a:off x="6215063" y="3967163"/>
            <a:ext cx="1428750" cy="2462212"/>
          </a:xfrm>
          <a:prstGeom prst="rect">
            <a:avLst/>
          </a:prstGeom>
          <a:noFill/>
          <a:ln w="9525">
            <a:noFill/>
          </a:ln>
        </p:spPr>
        <p:txBody>
          <a:bodyPr>
            <a:spAutoFit/>
          </a:bodyPr>
          <a:p>
            <a:br>
              <a:rPr lang="en-US" altLang="zh-CN" sz="1400" dirty="0">
                <a:latin typeface="微软雅黑" panose="020B0503020204020204" pitchFamily="34" charset="-122"/>
                <a:ea typeface="微软雅黑" panose="020B0503020204020204" pitchFamily="34" charset="-122"/>
              </a:rPr>
            </a:br>
            <a:r>
              <a:rPr lang="en-US" altLang="zh-CN" sz="1400" dirty="0">
                <a:latin typeface="微软雅黑" panose="020B0503020204020204" pitchFamily="34" charset="-122"/>
                <a:ea typeface="微软雅黑" panose="020B0503020204020204" pitchFamily="34" charset="-122"/>
              </a:rPr>
              <a:t>2009</a:t>
            </a:r>
            <a:r>
              <a:rPr lang="zh-CN" altLang="en-US" sz="1400" dirty="0">
                <a:latin typeface="微软雅黑" panose="020B0503020204020204" pitchFamily="34" charset="-122"/>
                <a:ea typeface="微软雅黑" panose="020B0503020204020204" pitchFamily="34" charset="-122"/>
              </a:rPr>
              <a:t>致力于家电行业战略合作伙伴</a:t>
            </a:r>
            <a:br>
              <a:rPr lang="en-US" altLang="zh-CN" sz="1400" dirty="0">
                <a:latin typeface="微软雅黑" panose="020B0503020204020204" pitchFamily="34" charset="-122"/>
                <a:ea typeface="微软雅黑" panose="020B0503020204020204" pitchFamily="34" charset="-122"/>
              </a:rPr>
            </a:br>
            <a:r>
              <a:rPr lang="en-US" altLang="zh-CN" sz="1400" dirty="0">
                <a:latin typeface="微软雅黑" panose="020B0503020204020204" pitchFamily="34" charset="-122"/>
                <a:ea typeface="微软雅黑" panose="020B0503020204020204" pitchFamily="34" charset="-122"/>
              </a:rPr>
              <a:t>2012</a:t>
            </a:r>
            <a:endParaRPr lang="en-US" altLang="zh-CN"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迁厂东莞，成立东莞翔光光电</a:t>
            </a:r>
            <a:br>
              <a:rPr lang="en-US" altLang="zh-CN" sz="1400" dirty="0">
                <a:latin typeface="微软雅黑" panose="020B0503020204020204" pitchFamily="34" charset="-122"/>
                <a:ea typeface="微软雅黑" panose="020B0503020204020204" pitchFamily="34" charset="-122"/>
              </a:rPr>
            </a:br>
            <a:r>
              <a:rPr lang="en-US" altLang="zh-CN" sz="1400" dirty="0">
                <a:latin typeface="微软雅黑" panose="020B0503020204020204" pitchFamily="34" charset="-122"/>
                <a:ea typeface="微软雅黑" panose="020B0503020204020204" pitchFamily="34" charset="-122"/>
              </a:rPr>
              <a:t>2014</a:t>
            </a:r>
            <a:endParaRPr lang="en-US" altLang="zh-CN"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翔光进一步扩大产能</a:t>
            </a:r>
            <a:endParaRPr lang="zh-CN" altLang="en-US" sz="1400" dirty="0">
              <a:latin typeface="微软雅黑" panose="020B0503020204020204" pitchFamily="34" charset="-122"/>
              <a:ea typeface="微软雅黑" panose="020B0503020204020204" pitchFamily="34" charset="-122"/>
            </a:endParaRPr>
          </a:p>
          <a:p>
            <a:endParaRPr lang="en-US" altLang="zh-CN" sz="1400" dirty="0">
              <a:latin typeface="微软雅黑" panose="020B0503020204020204" pitchFamily="34" charset="-122"/>
              <a:ea typeface="微软雅黑" panose="020B0503020204020204" pitchFamily="34" charset="-122"/>
            </a:endParaRPr>
          </a:p>
        </p:txBody>
      </p:sp>
      <p:sp>
        <p:nvSpPr>
          <p:cNvPr id="41" name="TextBox 40"/>
          <p:cNvSpPr txBox="1"/>
          <p:nvPr/>
        </p:nvSpPr>
        <p:spPr>
          <a:xfrm>
            <a:off x="3462338" y="5205413"/>
            <a:ext cx="2395537" cy="954087"/>
          </a:xfrm>
          <a:prstGeom prst="rect">
            <a:avLst/>
          </a:prstGeom>
          <a:noFill/>
          <a:ln w="9525">
            <a:noFill/>
          </a:ln>
        </p:spPr>
        <p:txBody>
          <a:bodyPr>
            <a:spAutoFit/>
          </a:bodyPr>
          <a:p>
            <a:r>
              <a:rPr lang="en-US" altLang="zh-CN" sz="1400" dirty="0">
                <a:latin typeface="微软雅黑" panose="020B0503020204020204" pitchFamily="34" charset="-122"/>
                <a:ea typeface="微软雅黑" panose="020B0503020204020204" pitchFamily="34" charset="-122"/>
              </a:rPr>
              <a:t>2006</a:t>
            </a:r>
            <a:endParaRPr lang="en-US" altLang="zh-CN"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通过 </a:t>
            </a:r>
            <a:r>
              <a:rPr lang="en-US" altLang="zh-CN" sz="1400" dirty="0">
                <a:latin typeface="Arial" panose="020B0604020202020204" pitchFamily="34" charset="0"/>
              </a:rPr>
              <a:t>ISO9001:2001 /ISO14000</a:t>
            </a:r>
            <a:r>
              <a:rPr lang="zh-CN" altLang="en-US" sz="1400" dirty="0">
                <a:latin typeface="Arial" panose="020B0604020202020204" pitchFamily="34" charset="0"/>
              </a:rPr>
              <a:t>， </a:t>
            </a:r>
            <a:r>
              <a:rPr lang="en-US" altLang="zh-CN" sz="1400" dirty="0">
                <a:latin typeface="Arial" panose="020B0604020202020204" pitchFamily="34" charset="0"/>
              </a:rPr>
              <a:t>TS16949</a:t>
            </a:r>
            <a:r>
              <a:rPr lang="zh-CN" altLang="en-US" sz="1400" dirty="0">
                <a:latin typeface="Arial" panose="020B0604020202020204" pitchFamily="34" charset="0"/>
              </a:rPr>
              <a:t>品质保证。</a:t>
            </a:r>
            <a:endParaRPr lang="zh-CN" altLang="en-US" sz="1400" dirty="0">
              <a:latin typeface="Arial" panose="020B0604020202020204" pitchFamily="34" charset="0"/>
            </a:endParaRPr>
          </a:p>
        </p:txBody>
      </p:sp>
      <p:grpSp>
        <p:nvGrpSpPr>
          <p:cNvPr id="3" name="组合 36"/>
          <p:cNvGrpSpPr/>
          <p:nvPr/>
        </p:nvGrpSpPr>
        <p:grpSpPr>
          <a:xfrm>
            <a:off x="4857750" y="4572000"/>
            <a:ext cx="785813" cy="642938"/>
            <a:chOff x="7520037" y="5076579"/>
            <a:chExt cx="1123930" cy="904959"/>
          </a:xfrm>
        </p:grpSpPr>
        <p:sp>
          <p:nvSpPr>
            <p:cNvPr id="49" name="矩形 48"/>
            <p:cNvSpPr/>
            <p:nvPr/>
          </p:nvSpPr>
          <p:spPr>
            <a:xfrm rot="16200000">
              <a:off x="7629522" y="4967094"/>
              <a:ext cx="904959" cy="1123930"/>
            </a:xfrm>
            <a:prstGeom prst="rect">
              <a:avLst/>
            </a:prstGeom>
            <a:gradFill flip="none" rotWithShape="1">
              <a:gsLst>
                <a:gs pos="0">
                  <a:schemeClr val="tx2">
                    <a:lumMod val="60000"/>
                    <a:lumOff val="40000"/>
                  </a:schemeClr>
                </a:gs>
                <a:gs pos="80000">
                  <a:schemeClr val="accent1">
                    <a:shade val="93000"/>
                    <a:satMod val="130000"/>
                  </a:schemeClr>
                </a:gs>
                <a:gs pos="100000">
                  <a:schemeClr val="accent1">
                    <a:shade val="94000"/>
                    <a:satMod val="135000"/>
                  </a:schemeClr>
                </a:gs>
              </a:gsLst>
              <a:path path="circle">
                <a:fillToRect r="100000" b="100000"/>
              </a:path>
              <a:tileRect l="-100000" t="-100000"/>
            </a:gradFill>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46" name="图片 45" descr="5050白光.png"/>
            <p:cNvPicPr>
              <a:picLocks noChangeAspect="1"/>
            </p:cNvPicPr>
            <p:nvPr/>
          </p:nvPicPr>
          <p:blipFill>
            <a:blip r:embed="rId7"/>
            <a:stretch>
              <a:fillRect/>
            </a:stretch>
          </p:blipFill>
          <p:spPr>
            <a:xfrm>
              <a:off x="8151254" y="5519003"/>
              <a:ext cx="306527" cy="306122"/>
            </a:xfrm>
            <a:prstGeom prst="rect">
              <a:avLst/>
            </a:prstGeom>
            <a:ln>
              <a:noFill/>
            </a:ln>
            <a:effectLst>
              <a:outerShdw blurRad="292100" dist="139700" dir="2700000" algn="tl" rotWithShape="0">
                <a:srgbClr val="333333">
                  <a:alpha val="65000"/>
                </a:srgbClr>
              </a:outerShdw>
            </a:effectLst>
          </p:spPr>
        </p:pic>
        <p:pic>
          <p:nvPicPr>
            <p:cNvPr id="45" name="图片 44" descr="3528.png"/>
            <p:cNvPicPr>
              <a:picLocks noChangeAspect="1"/>
            </p:cNvPicPr>
            <p:nvPr/>
          </p:nvPicPr>
          <p:blipFill>
            <a:blip r:embed="rId8"/>
            <a:stretch>
              <a:fillRect/>
            </a:stretch>
          </p:blipFill>
          <p:spPr>
            <a:xfrm>
              <a:off x="7728929" y="5501127"/>
              <a:ext cx="206622" cy="259198"/>
            </a:xfrm>
            <a:prstGeom prst="rect">
              <a:avLst/>
            </a:prstGeom>
            <a:ln>
              <a:noFill/>
            </a:ln>
            <a:effectLst>
              <a:outerShdw blurRad="292100" dist="139700" dir="2700000" algn="tl" rotWithShape="0">
                <a:srgbClr val="333333">
                  <a:alpha val="65000"/>
                </a:srgbClr>
              </a:outerShdw>
            </a:effectLst>
          </p:spPr>
        </p:pic>
        <p:pic>
          <p:nvPicPr>
            <p:cNvPr id="47" name="图片 46" descr="8080.png"/>
            <p:cNvPicPr>
              <a:picLocks noChangeAspect="1"/>
            </p:cNvPicPr>
            <p:nvPr/>
          </p:nvPicPr>
          <p:blipFill>
            <a:blip r:embed="rId9"/>
            <a:stretch>
              <a:fillRect/>
            </a:stretch>
          </p:blipFill>
          <p:spPr>
            <a:xfrm>
              <a:off x="7826564" y="5145848"/>
              <a:ext cx="551746" cy="256963"/>
            </a:xfrm>
            <a:prstGeom prst="rect">
              <a:avLst/>
            </a:prstGeom>
            <a:ln>
              <a:noFill/>
            </a:ln>
            <a:effectLst>
              <a:outerShdw blurRad="292100" dist="139700" dir="2700000" algn="tl" rotWithShape="0">
                <a:srgbClr val="333333">
                  <a:alpha val="65000"/>
                </a:srgbClr>
              </a:outerShdw>
            </a:effectLst>
          </p:spPr>
        </p:pic>
      </p:grpSp>
      <p:sp>
        <p:nvSpPr>
          <p:cNvPr id="48" name="TextBox 47"/>
          <p:cNvSpPr txBox="1"/>
          <p:nvPr/>
        </p:nvSpPr>
        <p:spPr>
          <a:xfrm>
            <a:off x="1985963" y="3716338"/>
            <a:ext cx="1235075" cy="1155700"/>
          </a:xfrm>
          <a:prstGeom prst="rect">
            <a:avLst/>
          </a:prstGeom>
          <a:noFill/>
          <a:ln w="9525">
            <a:noFill/>
          </a:ln>
        </p:spPr>
        <p:txBody>
          <a:bodyPr>
            <a:spAutoFit/>
          </a:bodyPr>
          <a:p>
            <a:r>
              <a:rPr lang="en-US" altLang="zh-CN" sz="1400" dirty="0">
                <a:latin typeface="微软雅黑" panose="020B0503020204020204" pitchFamily="34" charset="-122"/>
                <a:ea typeface="微软雅黑" panose="020B0503020204020204" pitchFamily="34" charset="-122"/>
              </a:rPr>
              <a:t>2001</a:t>
            </a:r>
            <a:endParaRPr lang="en-US" altLang="zh-CN"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在工业指示领域与施耐德展开深入合作</a:t>
            </a:r>
            <a:endParaRPr lang="zh-CN" altLang="en-US" sz="1400" dirty="0">
              <a:latin typeface="微软雅黑" panose="020B0503020204020204" pitchFamily="34" charset="-122"/>
              <a:ea typeface="微软雅黑" panose="020B0503020204020204" pitchFamily="34" charset="-122"/>
            </a:endParaRPr>
          </a:p>
        </p:txBody>
      </p:sp>
      <p:pic>
        <p:nvPicPr>
          <p:cNvPr id="29697" name="Picture 1" descr="E:\Quentin\My Documents\Tencent Files\1687758774\Image\$W8TUI%E{`M$[NFQ$T}3K1E.jpg"/>
          <p:cNvPicPr>
            <a:picLocks noChangeAspect="1"/>
          </p:cNvPicPr>
          <p:nvPr/>
        </p:nvPicPr>
        <p:blipFill>
          <a:blip r:embed="rId10"/>
          <a:stretch>
            <a:fillRect/>
          </a:stretch>
        </p:blipFill>
        <p:spPr>
          <a:xfrm>
            <a:off x="1857375" y="5272088"/>
            <a:ext cx="1447800" cy="971550"/>
          </a:xfrm>
          <a:prstGeom prst="rect">
            <a:avLst/>
          </a:prstGeom>
          <a:noFill/>
          <a:ln w="9525">
            <a:noFill/>
          </a:ln>
        </p:spPr>
      </p:pic>
      <p:cxnSp>
        <p:nvCxnSpPr>
          <p:cNvPr id="9" name="直接连接符 8"/>
          <p:cNvCxnSpPr/>
          <p:nvPr/>
        </p:nvCxnSpPr>
        <p:spPr>
          <a:xfrm rot="5400000">
            <a:off x="1322388" y="3892550"/>
            <a:ext cx="785813"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直接连接符 8"/>
          <p:cNvCxnSpPr/>
          <p:nvPr/>
        </p:nvCxnSpPr>
        <p:spPr>
          <a:xfrm rot="5400000">
            <a:off x="502444" y="2639219"/>
            <a:ext cx="113665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直接连接符 8"/>
          <p:cNvCxnSpPr/>
          <p:nvPr/>
        </p:nvCxnSpPr>
        <p:spPr>
          <a:xfrm rot="5400000">
            <a:off x="887413" y="2528888"/>
            <a:ext cx="13684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接连接符 8"/>
          <p:cNvCxnSpPr/>
          <p:nvPr/>
        </p:nvCxnSpPr>
        <p:spPr>
          <a:xfrm rot="5400000">
            <a:off x="2096294" y="4328319"/>
            <a:ext cx="19431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8"/>
          <p:cNvCxnSpPr/>
          <p:nvPr/>
        </p:nvCxnSpPr>
        <p:spPr>
          <a:xfrm rot="5400000">
            <a:off x="2465388" y="2957513"/>
            <a:ext cx="785813"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8"/>
          <p:cNvCxnSpPr/>
          <p:nvPr/>
        </p:nvCxnSpPr>
        <p:spPr>
          <a:xfrm rot="5400000">
            <a:off x="3375819" y="4267994"/>
            <a:ext cx="2000250" cy="36513"/>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8"/>
          <p:cNvCxnSpPr/>
          <p:nvPr/>
        </p:nvCxnSpPr>
        <p:spPr>
          <a:xfrm rot="5400000">
            <a:off x="4356894" y="2705894"/>
            <a:ext cx="85883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8"/>
          <p:cNvCxnSpPr/>
          <p:nvPr/>
        </p:nvCxnSpPr>
        <p:spPr>
          <a:xfrm rot="5400000">
            <a:off x="5027613" y="3676650"/>
            <a:ext cx="785813"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8"/>
          <p:cNvCxnSpPr/>
          <p:nvPr/>
        </p:nvCxnSpPr>
        <p:spPr>
          <a:xfrm rot="5400000">
            <a:off x="6323013" y="3749675"/>
            <a:ext cx="785813"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11296" name="图片 20518"/>
          <p:cNvPicPr>
            <a:picLocks noChangeAspect="1"/>
          </p:cNvPicPr>
          <p:nvPr/>
        </p:nvPicPr>
        <p:blipFill>
          <a:blip r:embed="rId11"/>
          <a:stretch>
            <a:fillRect/>
          </a:stretch>
        </p:blipFill>
        <p:spPr>
          <a:xfrm>
            <a:off x="5929313" y="3571875"/>
            <a:ext cx="750887" cy="500063"/>
          </a:xfrm>
          <a:prstGeom prst="rect">
            <a:avLst/>
          </a:prstGeom>
          <a:noFill/>
          <a:ln w="9525">
            <a:noFill/>
          </a:ln>
        </p:spPr>
      </p:pic>
      <p:cxnSp>
        <p:nvCxnSpPr>
          <p:cNvPr id="39" name="直接连接符 8"/>
          <p:cNvCxnSpPr/>
          <p:nvPr/>
        </p:nvCxnSpPr>
        <p:spPr>
          <a:xfrm rot="5400000">
            <a:off x="8178800" y="4035425"/>
            <a:ext cx="1214438" cy="1588"/>
          </a:xfrm>
          <a:prstGeom prst="line">
            <a:avLst/>
          </a:prstGeom>
        </p:spPr>
        <p:style>
          <a:lnRef idx="1">
            <a:schemeClr val="accent1"/>
          </a:lnRef>
          <a:fillRef idx="0">
            <a:schemeClr val="accent1"/>
          </a:fillRef>
          <a:effectRef idx="0">
            <a:schemeClr val="accent1"/>
          </a:effectRef>
          <a:fontRef idx="minor">
            <a:schemeClr val="tx1"/>
          </a:fontRef>
        </p:style>
      </p:cxnSp>
      <p:sp>
        <p:nvSpPr>
          <p:cNvPr id="11298" name="TextBox 41"/>
          <p:cNvSpPr txBox="1"/>
          <p:nvPr/>
        </p:nvSpPr>
        <p:spPr>
          <a:xfrm>
            <a:off x="7572375" y="4500563"/>
            <a:ext cx="1571625" cy="1816100"/>
          </a:xfrm>
          <a:prstGeom prst="rect">
            <a:avLst/>
          </a:prstGeom>
          <a:noFill/>
          <a:ln w="9525">
            <a:noFill/>
          </a:ln>
        </p:spPr>
        <p:txBody>
          <a:bodyPr>
            <a:spAutoFit/>
          </a:bodyPr>
          <a:p>
            <a:r>
              <a:rPr lang="en-US" altLang="zh-CN" sz="1400" dirty="0">
                <a:latin typeface="微软雅黑" panose="020B0503020204020204" pitchFamily="34" charset="-122"/>
                <a:ea typeface="微软雅黑" panose="020B0503020204020204" pitchFamily="34" charset="-122"/>
              </a:rPr>
              <a:t>2016</a:t>
            </a:r>
            <a:endParaRPr lang="en-US" altLang="zh-CN"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建立高端家电品牌显示模组</a:t>
            </a:r>
            <a:r>
              <a:rPr lang="en-US" altLang="zh-CN" sz="1400" dirty="0">
                <a:latin typeface="微软雅黑" panose="020B0503020204020204" pitchFamily="34" charset="-122"/>
                <a:ea typeface="微软雅黑" panose="020B0503020204020204" pitchFamily="34" charset="-122"/>
              </a:rPr>
              <a:t>R&amp;D</a:t>
            </a:r>
            <a:r>
              <a:rPr lang="zh-CN" altLang="en-US" sz="1400" dirty="0">
                <a:latin typeface="微软雅黑" panose="020B0503020204020204" pitchFamily="34" charset="-122"/>
                <a:ea typeface="微软雅黑" panose="020B0503020204020204" pitchFamily="34" charset="-122"/>
              </a:rPr>
              <a:t>中心</a:t>
            </a:r>
            <a:br>
              <a:rPr lang="en-US" altLang="zh-CN" sz="1400" dirty="0">
                <a:latin typeface="微软雅黑" panose="020B0503020204020204" pitchFamily="34" charset="-122"/>
                <a:ea typeface="微软雅黑" panose="020B0503020204020204" pitchFamily="34" charset="-122"/>
              </a:rPr>
            </a:br>
            <a:r>
              <a:rPr lang="en-US" altLang="zh-CN" sz="1400" dirty="0">
                <a:latin typeface="微软雅黑" panose="020B0503020204020204" pitchFamily="34" charset="-122"/>
                <a:ea typeface="微软雅黑" panose="020B0503020204020204" pitchFamily="34" charset="-122"/>
              </a:rPr>
              <a:t>2018</a:t>
            </a:r>
            <a:br>
              <a:rPr lang="en-US" altLang="zh-CN" sz="1400" dirty="0">
                <a:latin typeface="微软雅黑" panose="020B0503020204020204" pitchFamily="34" charset="-122"/>
                <a:ea typeface="微软雅黑" panose="020B0503020204020204" pitchFamily="34" charset="-122"/>
              </a:rPr>
            </a:br>
            <a:r>
              <a:rPr lang="zh-CN" altLang="en-US" sz="1400" dirty="0">
                <a:latin typeface="微软雅黑" panose="020B0503020204020204" pitchFamily="34" charset="-122"/>
                <a:ea typeface="微软雅黑" panose="020B0503020204020204" pitchFamily="34" charset="-122"/>
              </a:rPr>
              <a:t>智能家电显示控制解决方案引领者</a:t>
            </a:r>
            <a:endParaRPr lang="zh-CN" altLang="en-US" sz="1400" dirty="0">
              <a:latin typeface="微软雅黑" panose="020B0503020204020204" pitchFamily="34" charset="-122"/>
              <a:ea typeface="微软雅黑" panose="020B0503020204020204" pitchFamily="34" charset="-122"/>
            </a:endParaRPr>
          </a:p>
        </p:txBody>
      </p:sp>
      <p:sp>
        <p:nvSpPr>
          <p:cNvPr id="11299" name="矩形 50"/>
          <p:cNvSpPr/>
          <p:nvPr/>
        </p:nvSpPr>
        <p:spPr>
          <a:xfrm flipH="1">
            <a:off x="7500938" y="1830388"/>
            <a:ext cx="1143000" cy="1169987"/>
          </a:xfrm>
          <a:prstGeom prst="rect">
            <a:avLst/>
          </a:prstGeom>
          <a:noFill/>
          <a:ln w="9525">
            <a:noFill/>
          </a:ln>
        </p:spPr>
        <p:txBody>
          <a:bodyPr>
            <a:spAutoFit/>
          </a:bodyPr>
          <a:p>
            <a:r>
              <a:rPr lang="en-US" altLang="zh-CN" sz="1400" dirty="0">
                <a:latin typeface="微软雅黑" panose="020B0503020204020204" pitchFamily="34" charset="-122"/>
                <a:ea typeface="微软雅黑" panose="020B0503020204020204" pitchFamily="34" charset="-122"/>
              </a:rPr>
              <a:t>2015</a:t>
            </a:r>
            <a:endParaRPr lang="en-US" altLang="zh-CN"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行业公司布局物联网智能家居生态圈</a:t>
            </a:r>
            <a:endParaRPr lang="zh-CN" altLang="en-US" sz="1400" dirty="0">
              <a:latin typeface="微软雅黑" panose="020B0503020204020204" pitchFamily="34" charset="-122"/>
              <a:ea typeface="微软雅黑" panose="020B0503020204020204" pitchFamily="34" charset="-122"/>
            </a:endParaRPr>
          </a:p>
        </p:txBody>
      </p:sp>
      <p:sp>
        <p:nvSpPr>
          <p:cNvPr id="52" name="TextBox 51"/>
          <p:cNvSpPr txBox="1"/>
          <p:nvPr/>
        </p:nvSpPr>
        <p:spPr>
          <a:xfrm>
            <a:off x="6230938" y="2128838"/>
            <a:ext cx="841375" cy="954087"/>
          </a:xfrm>
          <a:prstGeom prst="rect">
            <a:avLst/>
          </a:prstGeom>
          <a:noFill/>
          <a:ln w="9525">
            <a:noFill/>
          </a:ln>
        </p:spPr>
        <p:txBody>
          <a:bodyPr>
            <a:spAutoFit/>
          </a:bodyPr>
          <a:p>
            <a:r>
              <a:rPr lang="en-US" altLang="zh-CN" sz="1400" dirty="0">
                <a:latin typeface="微软雅黑" panose="020B0503020204020204" pitchFamily="34" charset="-122"/>
                <a:ea typeface="微软雅黑" panose="020B0503020204020204" pitchFamily="34" charset="-122"/>
              </a:rPr>
              <a:t>2009</a:t>
            </a:r>
            <a:endParaRPr lang="en-US" altLang="zh-CN"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物联网领域迅速发展</a:t>
            </a:r>
            <a:endParaRPr lang="zh-CN" altLang="en-US" sz="1400" dirty="0">
              <a:latin typeface="微软雅黑" panose="020B0503020204020204" pitchFamily="34" charset="-122"/>
              <a:ea typeface="微软雅黑" panose="020B0503020204020204" pitchFamily="34" charset="-122"/>
            </a:endParaRPr>
          </a:p>
        </p:txBody>
      </p:sp>
      <p:sp>
        <p:nvSpPr>
          <p:cNvPr id="53" name="矩形 52"/>
          <p:cNvSpPr/>
          <p:nvPr/>
        </p:nvSpPr>
        <p:spPr>
          <a:xfrm>
            <a:off x="2857500" y="344488"/>
            <a:ext cx="5286375" cy="584200"/>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Constantia" panose="02030602050306030303" pitchFamily="18" charset="0"/>
                <a:ea typeface="宋体" panose="02010600030101010101" pitchFamily="2" charset="-122"/>
                <a:cs typeface="+mn-cs"/>
              </a:rPr>
              <a:t>行业发展及公司战略节点</a:t>
            </a:r>
            <a:endParaRPr kumimoji="0" lang="en-US" altLang="zh-CN" sz="3200" b="0"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Constantia" panose="02030602050306030303" pitchFamily="18" charset="0"/>
              <a:ea typeface="宋体" panose="02010600030101010101" pitchFamily="2" charset="-122"/>
              <a:cs typeface="+mn-cs"/>
            </a:endParaRPr>
          </a:p>
        </p:txBody>
      </p:sp>
      <p:pic>
        <p:nvPicPr>
          <p:cNvPr id="11302" name="Picture 45"/>
          <p:cNvPicPr>
            <a:picLocks noChangeAspect="1"/>
          </p:cNvPicPr>
          <p:nvPr/>
        </p:nvPicPr>
        <p:blipFill>
          <a:blip r:embed="rId12"/>
          <a:stretch>
            <a:fillRect/>
          </a:stretch>
        </p:blipFill>
        <p:spPr>
          <a:xfrm>
            <a:off x="5929313" y="928688"/>
            <a:ext cx="928687" cy="1139825"/>
          </a:xfrm>
          <a:prstGeom prst="rect">
            <a:avLst/>
          </a:prstGeom>
          <a:noFill/>
          <a:ln w="9525">
            <a:noFill/>
          </a:ln>
        </p:spPr>
      </p:pic>
      <p:pic>
        <p:nvPicPr>
          <p:cNvPr id="11303" name="Picture 46"/>
          <p:cNvPicPr>
            <a:picLocks noChangeAspect="1"/>
          </p:cNvPicPr>
          <p:nvPr/>
        </p:nvPicPr>
        <p:blipFill>
          <a:blip r:embed="rId13"/>
          <a:stretch>
            <a:fillRect/>
          </a:stretch>
        </p:blipFill>
        <p:spPr>
          <a:xfrm>
            <a:off x="7358063" y="1000125"/>
            <a:ext cx="1390650" cy="762000"/>
          </a:xfrm>
          <a:prstGeom prst="rect">
            <a:avLst/>
          </a:prstGeom>
          <a:noFill/>
          <a:ln w="9525">
            <a:noFill/>
          </a:ln>
        </p:spPr>
      </p:pic>
      <p:pic>
        <p:nvPicPr>
          <p:cNvPr id="11304" name="Picture 48"/>
          <p:cNvPicPr>
            <a:picLocks noChangeAspect="1"/>
          </p:cNvPicPr>
          <p:nvPr/>
        </p:nvPicPr>
        <p:blipFill>
          <a:blip r:embed="rId14"/>
          <a:stretch>
            <a:fillRect/>
          </a:stretch>
        </p:blipFill>
        <p:spPr>
          <a:xfrm>
            <a:off x="7643813" y="3571875"/>
            <a:ext cx="1057275" cy="714375"/>
          </a:xfrm>
          <a:prstGeom prst="rect">
            <a:avLst/>
          </a:prstGeom>
          <a:noFill/>
          <a:ln w="9525">
            <a:noFill/>
          </a:ln>
        </p:spPr>
      </p:pic>
      <p:cxnSp>
        <p:nvCxnSpPr>
          <p:cNvPr id="50" name="直接连接符 8"/>
          <p:cNvCxnSpPr/>
          <p:nvPr/>
        </p:nvCxnSpPr>
        <p:spPr>
          <a:xfrm rot="5400000">
            <a:off x="5857081" y="2642394"/>
            <a:ext cx="85725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直接连接符 8"/>
          <p:cNvCxnSpPr/>
          <p:nvPr/>
        </p:nvCxnSpPr>
        <p:spPr>
          <a:xfrm rot="5400000">
            <a:off x="7966075" y="2463800"/>
            <a:ext cx="1214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直接连接符 8"/>
          <p:cNvCxnSpPr/>
          <p:nvPr/>
        </p:nvCxnSpPr>
        <p:spPr>
          <a:xfrm rot="5400000">
            <a:off x="6475413" y="3902075"/>
            <a:ext cx="785813"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7586"/>
                                        </p:tgtEl>
                                        <p:attrNameLst>
                                          <p:attrName>style.visibility</p:attrName>
                                        </p:attrNameLst>
                                      </p:cBhvr>
                                      <p:to>
                                        <p:strVal val="visible"/>
                                      </p:to>
                                    </p:set>
                                    <p:animEffect transition="in" filter="dissolve">
                                      <p:cBhvr>
                                        <p:cTn id="7" dur="500"/>
                                        <p:tgtEl>
                                          <p:spTgt spid="67586"/>
                                        </p:tgtEl>
                                      </p:cBhvr>
                                    </p:animEffect>
                                  </p:childTnLst>
                                </p:cTn>
                              </p:par>
                              <p:par>
                                <p:cTn id="8" presetID="9" presetClass="entr" presetSubtype="0" fill="hold" nodeType="withEffect">
                                  <p:stCondLst>
                                    <p:cond delay="0"/>
                                  </p:stCondLst>
                                  <p:childTnLst>
                                    <p:set>
                                      <p:cBhvr>
                                        <p:cTn id="9" dur="1" fill="hold">
                                          <p:stCondLst>
                                            <p:cond delay="0"/>
                                          </p:stCondLst>
                                        </p:cTn>
                                        <p:tgtEl>
                                          <p:spTgt spid="1027"/>
                                        </p:tgtEl>
                                        <p:attrNameLst>
                                          <p:attrName>style.visibility</p:attrName>
                                        </p:attrNameLst>
                                      </p:cBhvr>
                                      <p:to>
                                        <p:strVal val="visible"/>
                                      </p:to>
                                    </p:set>
                                    <p:animEffect transition="in" filter="dissolve">
                                      <p:cBhvr>
                                        <p:cTn id="10" dur="500"/>
                                        <p:tgtEl>
                                          <p:spTgt spid="102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dissolve">
                                      <p:cBhvr>
                                        <p:cTn id="13" dur="500"/>
                                        <p:tgtEl>
                                          <p:spTgt spid="23"/>
                                        </p:tgtEl>
                                      </p:cBhvr>
                                    </p:animEffect>
                                  </p:childTnLst>
                                </p:cTn>
                              </p:par>
                              <p:par>
                                <p:cTn id="14" presetID="9" presetClass="entr" presetSubtype="0" fill="hold" nodeType="withEffect">
                                  <p:stCondLst>
                                    <p:cond delay="0"/>
                                  </p:stCondLst>
                                  <p:childTnLst>
                                    <p:set>
                                      <p:cBhvr>
                                        <p:cTn id="15" dur="1" fill="hold">
                                          <p:stCondLst>
                                            <p:cond delay="0"/>
                                          </p:stCondLst>
                                        </p:cTn>
                                        <p:tgtEl>
                                          <p:spTgt spid="1028"/>
                                        </p:tgtEl>
                                        <p:attrNameLst>
                                          <p:attrName>style.visibility</p:attrName>
                                        </p:attrNameLst>
                                      </p:cBhvr>
                                      <p:to>
                                        <p:strVal val="visible"/>
                                      </p:to>
                                    </p:set>
                                    <p:animEffect transition="in" filter="dissolve">
                                      <p:cBhvr>
                                        <p:cTn id="16" dur="500"/>
                                        <p:tgtEl>
                                          <p:spTgt spid="1028"/>
                                        </p:tgtEl>
                                      </p:cBhvr>
                                    </p:animEffect>
                                  </p:childTnLst>
                                </p:cTn>
                              </p:par>
                              <p:par>
                                <p:cTn id="17" presetID="9" presetClass="entr" presetSubtype="0"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dissolve">
                                      <p:cBhvr>
                                        <p:cTn id="19" dur="500"/>
                                        <p:tgtEl>
                                          <p:spTgt spid="25"/>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dissolve">
                                      <p:cBhvr>
                                        <p:cTn id="22" dur="500"/>
                                        <p:tgtEl>
                                          <p:spTgt spid="20"/>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dissolve">
                                      <p:cBhvr>
                                        <p:cTn id="25" dur="500"/>
                                        <p:tgtEl>
                                          <p:spTgt spid="7"/>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dissolve">
                                      <p:cBhvr>
                                        <p:cTn id="28" dur="500"/>
                                        <p:tgtEl>
                                          <p:spTgt spid="24"/>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par>
                                <p:cTn id="34" presetID="22" presetClass="entr" presetSubtype="8" fill="hold" nodeType="withEffect">
                                  <p:stCondLst>
                                    <p:cond delay="0"/>
                                  </p:stCondLst>
                                  <p:childTnLst>
                                    <p:set>
                                      <p:cBhvr>
                                        <p:cTn id="35" dur="1" fill="hold">
                                          <p:stCondLst>
                                            <p:cond delay="0"/>
                                          </p:stCondLst>
                                        </p:cTn>
                                        <p:tgtEl>
                                          <p:spTgt spid="60425"/>
                                        </p:tgtEl>
                                        <p:attrNameLst>
                                          <p:attrName>style.visibility</p:attrName>
                                        </p:attrNameLst>
                                      </p:cBhvr>
                                      <p:to>
                                        <p:strVal val="visible"/>
                                      </p:to>
                                    </p:set>
                                    <p:animEffect transition="in" filter="wipe(left)">
                                      <p:cBhvr>
                                        <p:cTn id="36" dur="500"/>
                                        <p:tgtEl>
                                          <p:spTgt spid="60425"/>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wipe(left)">
                                      <p:cBhvr>
                                        <p:cTn id="42" dur="500"/>
                                        <p:tgtEl>
                                          <p:spTgt spid="4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left)">
                                      <p:cBhvr>
                                        <p:cTn id="48" dur="500"/>
                                        <p:tgtEl>
                                          <p:spTgt spid="29"/>
                                        </p:tgtEl>
                                      </p:cBhvr>
                                    </p:animEffect>
                                  </p:childTnLst>
                                </p:cTn>
                              </p:par>
                              <p:par>
                                <p:cTn id="49" presetID="22" presetClass="entr" presetSubtype="8" fill="hold" nodeType="withEffect">
                                  <p:stCondLst>
                                    <p:cond delay="0"/>
                                  </p:stCondLst>
                                  <p:childTnLst>
                                    <p:set>
                                      <p:cBhvr>
                                        <p:cTn id="50" dur="1" fill="hold">
                                          <p:stCondLst>
                                            <p:cond delay="0"/>
                                          </p:stCondLst>
                                        </p:cTn>
                                        <p:tgtEl>
                                          <p:spTgt spid="29697"/>
                                        </p:tgtEl>
                                        <p:attrNameLst>
                                          <p:attrName>style.visibility</p:attrName>
                                        </p:attrNameLst>
                                      </p:cBhvr>
                                      <p:to>
                                        <p:strVal val="visible"/>
                                      </p:to>
                                    </p:set>
                                    <p:animEffect transition="in" filter="wipe(left)">
                                      <p:cBhvr>
                                        <p:cTn id="51" dur="500"/>
                                        <p:tgtEl>
                                          <p:spTgt spid="29697"/>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nodeType="with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wipe(left)">
                                      <p:cBhvr>
                                        <p:cTn id="57" dur="500"/>
                                        <p:tgtEl>
                                          <p:spTgt spid="3"/>
                                        </p:tgtEl>
                                      </p:cBhvr>
                                    </p:animEffect>
                                  </p:childTnLst>
                                </p:cTn>
                              </p:par>
                              <p:par>
                                <p:cTn id="58" presetID="9" presetClass="entr" presetSubtype="0" fill="hold" grpId="0" nodeType="withEffect">
                                  <p:stCondLst>
                                    <p:cond delay="0"/>
                                  </p:stCondLst>
                                  <p:childTnLst>
                                    <p:set>
                                      <p:cBhvr>
                                        <p:cTn id="59" dur="1" fill="hold">
                                          <p:stCondLst>
                                            <p:cond delay="0"/>
                                          </p:stCondLst>
                                        </p:cTn>
                                        <p:tgtEl>
                                          <p:spTgt spid="52"/>
                                        </p:tgtEl>
                                        <p:attrNameLst>
                                          <p:attrName>style.visibility</p:attrName>
                                        </p:attrNameLst>
                                      </p:cBhvr>
                                      <p:to>
                                        <p:strVal val="visible"/>
                                      </p:to>
                                    </p:set>
                                    <p:animEffect transition="in" filter="dissolve">
                                      <p:cBhvr>
                                        <p:cTn id="6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8" grpId="0"/>
      <p:bldP spid="19" grpId="0"/>
      <p:bldP spid="20" grpId="0"/>
      <p:bldP spid="23" grpId="0"/>
      <p:bldP spid="24" grpId="0"/>
      <p:bldP spid="29" grpId="0"/>
      <p:bldP spid="41" grpId="0"/>
      <p:bldP spid="48" grpId="0"/>
      <p:bldP spid="5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290" name="组合 8"/>
          <p:cNvGrpSpPr/>
          <p:nvPr/>
        </p:nvGrpSpPr>
        <p:grpSpPr>
          <a:xfrm>
            <a:off x="0" y="214313"/>
            <a:ext cx="9144000" cy="6442075"/>
            <a:chOff x="0" y="214290"/>
            <a:chExt cx="9144000" cy="6441934"/>
          </a:xfrm>
        </p:grpSpPr>
        <p:sp>
          <p:nvSpPr>
            <p:cNvPr id="11" name="矩形 11"/>
            <p:cNvSpPr>
              <a:spLocks noChangeArrowheads="1"/>
            </p:cNvSpPr>
            <p:nvPr/>
          </p:nvSpPr>
          <p:spPr bwMode="auto">
            <a:xfrm>
              <a:off x="0" y="6286520"/>
              <a:ext cx="9144000" cy="3697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rPr>
                <a:t>品质至上 追求卓越 持续提供客户满意的产品及服务</a:t>
              </a:r>
              <a:endPar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endParaRPr>
            </a:p>
          </p:txBody>
        </p:sp>
        <p:pic>
          <p:nvPicPr>
            <p:cNvPr id="12300" name="Picture 3" descr="C:\Documents and Settings\Administrator\桌面\LOGO.gif"/>
            <p:cNvPicPr>
              <a:picLocks noChangeAspect="1"/>
            </p:cNvPicPr>
            <p:nvPr/>
          </p:nvPicPr>
          <p:blipFill>
            <a:blip r:embed="rId1"/>
            <a:stretch>
              <a:fillRect/>
            </a:stretch>
          </p:blipFill>
          <p:spPr>
            <a:xfrm>
              <a:off x="285720" y="214290"/>
              <a:ext cx="2158111" cy="642942"/>
            </a:xfrm>
            <a:prstGeom prst="rect">
              <a:avLst/>
            </a:prstGeom>
            <a:noFill/>
            <a:ln w="9525">
              <a:noFill/>
            </a:ln>
          </p:spPr>
        </p:pic>
      </p:grpSp>
      <p:sp>
        <p:nvSpPr>
          <p:cNvPr id="53" name="矩形 52"/>
          <p:cNvSpPr/>
          <p:nvPr/>
        </p:nvSpPr>
        <p:spPr>
          <a:xfrm>
            <a:off x="2643188" y="344488"/>
            <a:ext cx="6500813" cy="584200"/>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Constantia" panose="02030602050306030303" pitchFamily="18" charset="0"/>
                <a:ea typeface="宋体" panose="02010600030101010101" pitchFamily="2" charset="-122"/>
                <a:cs typeface="+mn-cs"/>
              </a:rPr>
              <a:t>战略方向</a:t>
            </a:r>
            <a:endParaRPr kumimoji="0" lang="en-US" altLang="zh-CN" sz="3200" b="0"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Constantia" panose="02030602050306030303" pitchFamily="18" charset="0"/>
              <a:ea typeface="宋体" panose="02010600030101010101" pitchFamily="2" charset="-122"/>
              <a:cs typeface="+mn-cs"/>
            </a:endParaRPr>
          </a:p>
        </p:txBody>
      </p:sp>
      <p:grpSp>
        <p:nvGrpSpPr>
          <p:cNvPr id="12292" name="Group 7"/>
          <p:cNvGrpSpPr/>
          <p:nvPr/>
        </p:nvGrpSpPr>
        <p:grpSpPr>
          <a:xfrm>
            <a:off x="2305050" y="1254125"/>
            <a:ext cx="4710113" cy="4103688"/>
            <a:chOff x="0" y="0"/>
            <a:chExt cx="7418" cy="6462"/>
          </a:xfrm>
        </p:grpSpPr>
        <p:sp>
          <p:nvSpPr>
            <p:cNvPr id="12297" name="AutoShape 8"/>
            <p:cNvSpPr/>
            <p:nvPr/>
          </p:nvSpPr>
          <p:spPr>
            <a:xfrm rot="1380000">
              <a:off x="0" y="0"/>
              <a:ext cx="7370" cy="6463"/>
            </a:xfrm>
            <a:prstGeom prst="hexagon">
              <a:avLst>
                <a:gd name="adj" fmla="val 28508"/>
                <a:gd name="vf" fmla="val 115470"/>
              </a:avLst>
            </a:prstGeom>
            <a:noFill/>
            <a:ln w="63500" cap="flat" cmpd="sng">
              <a:solidFill>
                <a:srgbClr val="C1D8DA"/>
              </a:solidFill>
              <a:prstDash val="solid"/>
              <a:miter/>
              <a:headEnd type="none" w="med" len="med"/>
              <a:tailEnd type="none" w="med" len="med"/>
            </a:ln>
          </p:spPr>
          <p:txBody>
            <a:bodyPr anchor="ctr"/>
            <a:p>
              <a:endParaRPr lang="zh-CN" altLang="en-US" dirty="0">
                <a:latin typeface="Arial" panose="020B0604020202020204" pitchFamily="34" charset="0"/>
              </a:endParaRPr>
            </a:p>
          </p:txBody>
        </p:sp>
        <p:sp>
          <p:nvSpPr>
            <p:cNvPr id="12298" name="AutoShape 9"/>
            <p:cNvSpPr/>
            <p:nvPr/>
          </p:nvSpPr>
          <p:spPr>
            <a:xfrm rot="2040000">
              <a:off x="48" y="0"/>
              <a:ext cx="7370" cy="6463"/>
            </a:xfrm>
            <a:prstGeom prst="hexagon">
              <a:avLst>
                <a:gd name="adj" fmla="val 28508"/>
                <a:gd name="vf" fmla="val 115470"/>
              </a:avLst>
            </a:prstGeom>
            <a:noFill/>
            <a:ln w="63500" cap="flat" cmpd="sng">
              <a:solidFill>
                <a:srgbClr val="A3C5C7"/>
              </a:solidFill>
              <a:prstDash val="solid"/>
              <a:miter/>
              <a:headEnd type="none" w="med" len="med"/>
              <a:tailEnd type="none" w="med" len="med"/>
            </a:ln>
          </p:spPr>
          <p:txBody>
            <a:bodyPr anchor="ctr"/>
            <a:p>
              <a:endParaRPr lang="zh-CN" altLang="en-US" dirty="0">
                <a:latin typeface="Arial" panose="020B0604020202020204" pitchFamily="34" charset="0"/>
              </a:endParaRPr>
            </a:p>
          </p:txBody>
        </p:sp>
      </p:grpSp>
      <p:sp>
        <p:nvSpPr>
          <p:cNvPr id="12293" name="Rectangle 10"/>
          <p:cNvSpPr/>
          <p:nvPr/>
        </p:nvSpPr>
        <p:spPr>
          <a:xfrm>
            <a:off x="395288" y="2420938"/>
            <a:ext cx="2665412" cy="1008062"/>
          </a:xfrm>
          <a:prstGeom prst="rect">
            <a:avLst/>
          </a:prstGeom>
          <a:solidFill>
            <a:srgbClr val="FFCC00"/>
          </a:solidFill>
          <a:ln w="9525">
            <a:noFill/>
          </a:ln>
        </p:spPr>
        <p:txBody>
          <a:bodyPr wrap="none" anchor="ctr"/>
          <a:p>
            <a:pPr marL="342900" indent="-342900" algn="ctr"/>
            <a:r>
              <a:rPr lang="zh-CN" altLang="en-US" sz="3200" b="1" dirty="0">
                <a:solidFill>
                  <a:srgbClr val="000099"/>
                </a:solidFill>
                <a:latin typeface="Arial" panose="020B0604020202020204" pitchFamily="34" charset="0"/>
                <a:ea typeface="黑体" panose="02010609060101010101" pitchFamily="49" charset="-122"/>
              </a:rPr>
              <a:t>全员品质理念</a:t>
            </a:r>
            <a:endParaRPr lang="zh-CN" altLang="en-US" sz="3200" b="1" dirty="0">
              <a:solidFill>
                <a:srgbClr val="000099"/>
              </a:solidFill>
              <a:latin typeface="Arial" panose="020B0604020202020204" pitchFamily="34" charset="0"/>
              <a:ea typeface="黑体" panose="02010609060101010101" pitchFamily="49" charset="-122"/>
            </a:endParaRPr>
          </a:p>
          <a:p>
            <a:pPr marL="342900" indent="-342900" algn="ctr"/>
            <a:r>
              <a:rPr lang="zh-CN" altLang="en-US" sz="3200" b="1" dirty="0">
                <a:solidFill>
                  <a:srgbClr val="000099"/>
                </a:solidFill>
                <a:latin typeface="Arial" panose="020B0604020202020204" pitchFamily="34" charset="0"/>
                <a:ea typeface="黑体" panose="02010609060101010101" pitchFamily="49" charset="-122"/>
              </a:rPr>
              <a:t>提升企业价值</a:t>
            </a:r>
            <a:endParaRPr lang="zh-CN" altLang="en-US" sz="3200" b="1" dirty="0">
              <a:solidFill>
                <a:srgbClr val="000099"/>
              </a:solidFill>
              <a:latin typeface="Arial" panose="020B0604020202020204" pitchFamily="34" charset="0"/>
              <a:ea typeface="黑体" panose="02010609060101010101" pitchFamily="49" charset="-122"/>
            </a:endParaRPr>
          </a:p>
        </p:txBody>
      </p:sp>
      <p:sp>
        <p:nvSpPr>
          <p:cNvPr id="12294" name="Rectangle 11"/>
          <p:cNvSpPr/>
          <p:nvPr/>
        </p:nvSpPr>
        <p:spPr>
          <a:xfrm>
            <a:off x="5003800" y="4868863"/>
            <a:ext cx="2881313" cy="1008062"/>
          </a:xfrm>
          <a:prstGeom prst="rect">
            <a:avLst/>
          </a:prstGeom>
          <a:solidFill>
            <a:srgbClr val="99CC00"/>
          </a:solidFill>
          <a:ln w="9525">
            <a:noFill/>
          </a:ln>
        </p:spPr>
        <p:txBody>
          <a:bodyPr wrap="none" anchor="ctr"/>
          <a:p>
            <a:pPr marL="342900" indent="-342900" algn="ctr"/>
            <a:r>
              <a:rPr lang="zh-CN" altLang="en-US" sz="3200" b="1" dirty="0">
                <a:solidFill>
                  <a:srgbClr val="000099"/>
                </a:solidFill>
                <a:latin typeface="Arial" panose="020B0604020202020204" pitchFamily="34" charset="0"/>
                <a:ea typeface="黑体" panose="02010609060101010101" pitchFamily="49" charset="-122"/>
              </a:rPr>
              <a:t>以设计能力</a:t>
            </a:r>
            <a:endParaRPr lang="zh-CN" altLang="en-US" sz="3200" b="1" dirty="0">
              <a:solidFill>
                <a:srgbClr val="000099"/>
              </a:solidFill>
              <a:latin typeface="Arial" panose="020B0604020202020204" pitchFamily="34" charset="0"/>
              <a:ea typeface="黑体" panose="02010609060101010101" pitchFamily="49" charset="-122"/>
            </a:endParaRPr>
          </a:p>
          <a:p>
            <a:pPr marL="342900" indent="-342900" algn="ctr"/>
            <a:r>
              <a:rPr lang="zh-CN" altLang="en-US" sz="3200" b="1" dirty="0">
                <a:solidFill>
                  <a:srgbClr val="000099"/>
                </a:solidFill>
                <a:latin typeface="Arial" panose="020B0604020202020204" pitchFamily="34" charset="0"/>
                <a:ea typeface="黑体" panose="02010609060101010101" pitchFamily="49" charset="-122"/>
              </a:rPr>
              <a:t>提升客户竞争力</a:t>
            </a:r>
            <a:endParaRPr lang="zh-CN" altLang="en-US" sz="3200" b="1" dirty="0">
              <a:solidFill>
                <a:srgbClr val="000099"/>
              </a:solidFill>
              <a:latin typeface="Arial" panose="020B0604020202020204" pitchFamily="34" charset="0"/>
              <a:ea typeface="黑体" panose="02010609060101010101" pitchFamily="49" charset="-122"/>
            </a:endParaRPr>
          </a:p>
        </p:txBody>
      </p:sp>
      <p:sp>
        <p:nvSpPr>
          <p:cNvPr id="12295" name="Rectangle 12"/>
          <p:cNvSpPr/>
          <p:nvPr/>
        </p:nvSpPr>
        <p:spPr>
          <a:xfrm>
            <a:off x="5003800" y="1196975"/>
            <a:ext cx="2736850" cy="1079500"/>
          </a:xfrm>
          <a:prstGeom prst="rect">
            <a:avLst/>
          </a:prstGeom>
          <a:solidFill>
            <a:srgbClr val="CCFFFF"/>
          </a:solidFill>
          <a:ln w="9525">
            <a:noFill/>
          </a:ln>
        </p:spPr>
        <p:txBody>
          <a:bodyPr wrap="none" anchor="ctr"/>
          <a:p>
            <a:pPr marL="342900" indent="-342900" algn="ctr"/>
            <a:r>
              <a:rPr lang="zh-CN" altLang="en-US" sz="3200" b="1" dirty="0">
                <a:solidFill>
                  <a:srgbClr val="000099"/>
                </a:solidFill>
                <a:latin typeface="Arial" panose="020B0604020202020204" pitchFamily="34" charset="0"/>
                <a:ea typeface="黑体" panose="02010609060101010101" pitchFamily="49" charset="-122"/>
              </a:rPr>
              <a:t>从产品主导向</a:t>
            </a:r>
            <a:endParaRPr lang="zh-CN" altLang="en-US" sz="3200" b="1" dirty="0">
              <a:solidFill>
                <a:srgbClr val="000099"/>
              </a:solidFill>
              <a:latin typeface="Arial" panose="020B0604020202020204" pitchFamily="34" charset="0"/>
              <a:ea typeface="黑体" panose="02010609060101010101" pitchFamily="49" charset="-122"/>
            </a:endParaRPr>
          </a:p>
          <a:p>
            <a:pPr marL="342900" indent="-342900" algn="ctr"/>
            <a:r>
              <a:rPr lang="zh-CN" altLang="en-US" sz="3200" b="1" dirty="0">
                <a:solidFill>
                  <a:srgbClr val="000099"/>
                </a:solidFill>
                <a:latin typeface="Arial" panose="020B0604020202020204" pitchFamily="34" charset="0"/>
                <a:ea typeface="黑体" panose="02010609060101010101" pitchFamily="49" charset="-122"/>
              </a:rPr>
              <a:t>客户体验转型</a:t>
            </a:r>
            <a:endParaRPr lang="zh-CN" altLang="en-US" sz="3200" b="1" dirty="0">
              <a:solidFill>
                <a:srgbClr val="000099"/>
              </a:solidFill>
              <a:latin typeface="Arial" panose="020B0604020202020204" pitchFamily="34" charset="0"/>
              <a:ea typeface="黑体" panose="02010609060101010101" pitchFamily="49" charset="-122"/>
            </a:endParaRPr>
          </a:p>
        </p:txBody>
      </p:sp>
      <p:sp>
        <p:nvSpPr>
          <p:cNvPr id="40" name="AutoShape 50"/>
          <p:cNvSpPr>
            <a:spLocks noChangeArrowheads="1"/>
          </p:cNvSpPr>
          <p:nvPr/>
        </p:nvSpPr>
        <p:spPr bwMode="auto">
          <a:xfrm>
            <a:off x="3419475" y="2781300"/>
            <a:ext cx="2592388" cy="1079500"/>
          </a:xfrm>
          <a:prstGeom prst="roundRect">
            <a:avLst>
              <a:gd name="adj" fmla="val 50000"/>
            </a:avLst>
          </a:prstGeom>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3600" b="0" i="0" u="none" strike="noStrike" kern="1200" cap="none" spc="0" normalizeH="0" baseline="0" noProof="1">
                <a:ln>
                  <a:noFill/>
                </a:ln>
                <a:solidFill>
                  <a:schemeClr val="bg1"/>
                </a:solidFill>
                <a:effectLst/>
                <a:uLnTx/>
                <a:uFillTx/>
                <a:latin typeface="Arial" panose="020B0604020202020204" pitchFamily="34" charset="0"/>
                <a:ea typeface="黑体" panose="02010609060101010101" pitchFamily="49" charset="-122"/>
                <a:cs typeface="+mn-cs"/>
              </a:rPr>
              <a:t>战略方向</a:t>
            </a:r>
            <a:endParaRPr kumimoji="0" lang="en-US" altLang="x-none" sz="3600" b="0" i="0" u="none" strike="noStrike" kern="1200" cap="none" spc="0" normalizeH="0" baseline="0" noProof="1">
              <a:ln>
                <a:noFill/>
              </a:ln>
              <a:solidFill>
                <a:schemeClr val="bg1"/>
              </a:solidFill>
              <a:effectLst/>
              <a:uLnTx/>
              <a:uFillTx/>
              <a:latin typeface="Arial" panose="020B0604020202020204" pitchFamily="34" charset="0"/>
              <a:ea typeface="黑体" panose="02010609060101010101" pitchFamily="49"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0">
                                            <p:txEl>
                                              <p:charRg st="0" end="5"/>
                                            </p:txEl>
                                          </p:spTgt>
                                        </p:tgtEl>
                                        <p:attrNameLst>
                                          <p:attrName>style.visibility</p:attrName>
                                        </p:attrNameLst>
                                      </p:cBhvr>
                                      <p:to>
                                        <p:strVal val="visible"/>
                                      </p:to>
                                    </p:set>
                                    <p:animEffect>
                                      <p:cBhvr>
                                        <p:cTn id="7" dur="500"/>
                                        <p:tgtEl>
                                          <p:spTgt spid="40">
                                            <p:txEl>
                                              <p:charRg st="0"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314" name="组合 8"/>
          <p:cNvGrpSpPr/>
          <p:nvPr/>
        </p:nvGrpSpPr>
        <p:grpSpPr>
          <a:xfrm>
            <a:off x="0" y="214313"/>
            <a:ext cx="9144000" cy="6442075"/>
            <a:chOff x="0" y="214290"/>
            <a:chExt cx="9144000" cy="6441934"/>
          </a:xfrm>
        </p:grpSpPr>
        <p:sp>
          <p:nvSpPr>
            <p:cNvPr id="11" name="矩形 11"/>
            <p:cNvSpPr>
              <a:spLocks noChangeArrowheads="1"/>
            </p:cNvSpPr>
            <p:nvPr/>
          </p:nvSpPr>
          <p:spPr bwMode="auto">
            <a:xfrm>
              <a:off x="0" y="6286520"/>
              <a:ext cx="9144000" cy="3697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rPr>
                <a:t>品质至上 追求卓越 持续提供客户满意的产品及服务</a:t>
              </a:r>
              <a:endParaRPr kumimoji="0" lang="zh-CN" altLang="en-US" sz="1800" b="1" i="1" u="none" strike="noStrike" kern="1200" cap="none" spc="0" normalizeH="0" baseline="0" noProof="0" dirty="0">
                <a:ln>
                  <a:noFill/>
                </a:ln>
                <a:solidFill>
                  <a:schemeClr val="bg1"/>
                </a:solidFill>
                <a:effectLst>
                  <a:reflection blurRad="6350" stA="60000" endA="900" endPos="60000" dist="29997" dir="5400000" sy="-100000" algn="bl" rotWithShape="0"/>
                </a:effectLst>
                <a:uLnTx/>
                <a:uFillTx/>
                <a:latin typeface="微软雅黑" panose="020B0503020204020204" pitchFamily="34" charset="-122"/>
                <a:ea typeface="微软雅黑" panose="020B0503020204020204" pitchFamily="34" charset="-122"/>
                <a:cs typeface="+mn-cs"/>
              </a:endParaRPr>
            </a:p>
          </p:txBody>
        </p:sp>
        <p:pic>
          <p:nvPicPr>
            <p:cNvPr id="13326" name="Picture 3" descr="C:\Documents and Settings\Administrator\桌面\LOGO.gif"/>
            <p:cNvPicPr>
              <a:picLocks noChangeAspect="1"/>
            </p:cNvPicPr>
            <p:nvPr/>
          </p:nvPicPr>
          <p:blipFill>
            <a:blip r:embed="rId1"/>
            <a:stretch>
              <a:fillRect/>
            </a:stretch>
          </p:blipFill>
          <p:spPr>
            <a:xfrm>
              <a:off x="285720" y="214290"/>
              <a:ext cx="2158111" cy="642942"/>
            </a:xfrm>
            <a:prstGeom prst="rect">
              <a:avLst/>
            </a:prstGeom>
            <a:noFill/>
            <a:ln w="9525">
              <a:noFill/>
            </a:ln>
          </p:spPr>
        </p:pic>
      </p:grpSp>
      <p:sp>
        <p:nvSpPr>
          <p:cNvPr id="53" name="矩形 52"/>
          <p:cNvSpPr/>
          <p:nvPr/>
        </p:nvSpPr>
        <p:spPr>
          <a:xfrm>
            <a:off x="2643188" y="344488"/>
            <a:ext cx="6500813" cy="584200"/>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Constantia" panose="02030602050306030303" pitchFamily="18" charset="0"/>
                <a:ea typeface="宋体" panose="02010600030101010101" pitchFamily="2" charset="-122"/>
                <a:cs typeface="+mn-cs"/>
              </a:rPr>
              <a:t>垂直整合发展的研发</a:t>
            </a:r>
            <a:r>
              <a:rPr kumimoji="0" lang="en-US" altLang="zh-CN" sz="3200" b="0"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Constantia" panose="02030602050306030303" pitchFamily="18" charset="0"/>
                <a:ea typeface="宋体" panose="02010600030101010101" pitchFamily="2" charset="-122"/>
                <a:cs typeface="+mn-cs"/>
              </a:rPr>
              <a:t>&amp;</a:t>
            </a:r>
            <a:r>
              <a:rPr kumimoji="0" lang="zh-CN" altLang="en-US" sz="3200" b="0"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Constantia" panose="02030602050306030303" pitchFamily="18" charset="0"/>
                <a:ea typeface="宋体" panose="02010600030101010101" pitchFamily="2" charset="-122"/>
                <a:cs typeface="+mn-cs"/>
              </a:rPr>
              <a:t>制造能力</a:t>
            </a:r>
            <a:endParaRPr kumimoji="0" lang="en-US" altLang="zh-CN" sz="3200" b="0" i="0" u="none" strike="noStrike" kern="1200" cap="none" spc="0" normalizeH="0" baseline="0" noProof="0" dirty="0">
              <a:ln w="11430"/>
              <a:solidFill>
                <a:schemeClr val="tx1"/>
              </a:solidFill>
              <a:effectLst>
                <a:outerShdw blurRad="50800" dist="39000" dir="5460000" algn="tl">
                  <a:srgbClr val="000000">
                    <a:alpha val="38000"/>
                  </a:srgbClr>
                </a:outerShdw>
              </a:effectLst>
              <a:uLnTx/>
              <a:uFillTx/>
              <a:latin typeface="Constantia" panose="02030602050306030303" pitchFamily="18" charset="0"/>
              <a:ea typeface="宋体" panose="02010600030101010101" pitchFamily="2" charset="-122"/>
              <a:cs typeface="+mn-cs"/>
            </a:endParaRPr>
          </a:p>
        </p:txBody>
      </p:sp>
      <p:graphicFrame>
        <p:nvGraphicFramePr>
          <p:cNvPr id="17" name="图示 16"/>
          <p:cNvGraphicFramePr/>
          <p:nvPr/>
        </p:nvGraphicFramePr>
        <p:xfrm>
          <a:off x="776425" y="1668548"/>
          <a:ext cx="8296169" cy="45465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8" name="Picture 9"/>
          <p:cNvPicPr>
            <a:picLocks noChangeAspect="1" noChangeArrowheads="1"/>
          </p:cNvPicPr>
          <p:nvPr/>
        </p:nvPicPr>
        <p:blipFill>
          <a:blip r:embed="rId7" cstate="print"/>
          <a:srcRect/>
          <a:stretch>
            <a:fillRect/>
          </a:stretch>
        </p:blipFill>
        <p:spPr bwMode="auto">
          <a:xfrm>
            <a:off x="714348" y="2714619"/>
            <a:ext cx="1785950" cy="11906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9" name="Picture 10"/>
          <p:cNvPicPr>
            <a:picLocks noChangeAspect="1" noChangeArrowheads="1"/>
          </p:cNvPicPr>
          <p:nvPr/>
        </p:nvPicPr>
        <p:blipFill>
          <a:blip r:embed="rId8" cstate="print"/>
          <a:srcRect/>
          <a:stretch>
            <a:fillRect/>
          </a:stretch>
        </p:blipFill>
        <p:spPr bwMode="auto">
          <a:xfrm>
            <a:off x="2571736" y="2714621"/>
            <a:ext cx="1785760" cy="11430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319" name="Picture 2"/>
          <p:cNvPicPr>
            <a:picLocks noChangeAspect="1"/>
          </p:cNvPicPr>
          <p:nvPr/>
        </p:nvPicPr>
        <p:blipFill>
          <a:blip r:embed="rId9"/>
          <a:stretch>
            <a:fillRect/>
          </a:stretch>
        </p:blipFill>
        <p:spPr>
          <a:xfrm>
            <a:off x="6786563" y="5286375"/>
            <a:ext cx="1395412" cy="806450"/>
          </a:xfrm>
          <a:prstGeom prst="rect">
            <a:avLst/>
          </a:prstGeom>
          <a:noFill/>
          <a:ln w="9525">
            <a:noFill/>
          </a:ln>
        </p:spPr>
      </p:pic>
      <p:pic>
        <p:nvPicPr>
          <p:cNvPr id="13320" name="Picture 3"/>
          <p:cNvPicPr>
            <a:picLocks noChangeAspect="1"/>
          </p:cNvPicPr>
          <p:nvPr/>
        </p:nvPicPr>
        <p:blipFill>
          <a:blip r:embed="rId10"/>
          <a:stretch>
            <a:fillRect/>
          </a:stretch>
        </p:blipFill>
        <p:spPr>
          <a:xfrm>
            <a:off x="6786563" y="4500563"/>
            <a:ext cx="1412875" cy="714375"/>
          </a:xfrm>
          <a:prstGeom prst="rect">
            <a:avLst/>
          </a:prstGeom>
          <a:noFill/>
          <a:ln w="9525">
            <a:noFill/>
          </a:ln>
        </p:spPr>
      </p:pic>
      <p:pic>
        <p:nvPicPr>
          <p:cNvPr id="13321" name="Picture 5"/>
          <p:cNvPicPr>
            <a:picLocks noChangeAspect="1"/>
          </p:cNvPicPr>
          <p:nvPr/>
        </p:nvPicPr>
        <p:blipFill>
          <a:blip r:embed="rId11"/>
          <a:stretch>
            <a:fillRect/>
          </a:stretch>
        </p:blipFill>
        <p:spPr>
          <a:xfrm>
            <a:off x="7286625" y="1285875"/>
            <a:ext cx="1643063" cy="1643063"/>
          </a:xfrm>
          <a:prstGeom prst="rect">
            <a:avLst/>
          </a:prstGeom>
          <a:noFill/>
          <a:ln w="9525">
            <a:noFill/>
          </a:ln>
        </p:spPr>
      </p:pic>
      <p:pic>
        <p:nvPicPr>
          <p:cNvPr id="13322" name="Picture 6"/>
          <p:cNvPicPr>
            <a:picLocks noChangeAspect="1"/>
          </p:cNvPicPr>
          <p:nvPr/>
        </p:nvPicPr>
        <p:blipFill>
          <a:blip r:embed="rId12"/>
          <a:stretch>
            <a:fillRect/>
          </a:stretch>
        </p:blipFill>
        <p:spPr>
          <a:xfrm>
            <a:off x="2214563" y="4000500"/>
            <a:ext cx="1219200" cy="857250"/>
          </a:xfrm>
          <a:prstGeom prst="rect">
            <a:avLst/>
          </a:prstGeom>
          <a:noFill/>
          <a:ln w="9525">
            <a:noFill/>
          </a:ln>
        </p:spPr>
      </p:pic>
      <p:pic>
        <p:nvPicPr>
          <p:cNvPr id="26" name="Picture 12"/>
          <p:cNvPicPr>
            <a:picLocks noChangeAspect="1" noChangeArrowheads="1"/>
          </p:cNvPicPr>
          <p:nvPr/>
        </p:nvPicPr>
        <p:blipFill>
          <a:blip r:embed="rId13" cstate="print"/>
          <a:srcRect/>
          <a:stretch>
            <a:fillRect/>
          </a:stretch>
        </p:blipFill>
        <p:spPr bwMode="auto">
          <a:xfrm>
            <a:off x="571472" y="4929198"/>
            <a:ext cx="1870075" cy="11969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3324" name="標題 1"/>
          <p:cNvSpPr txBox="1"/>
          <p:nvPr/>
        </p:nvSpPr>
        <p:spPr>
          <a:xfrm>
            <a:off x="287338" y="987425"/>
            <a:ext cx="4665662" cy="1679575"/>
          </a:xfrm>
          <a:prstGeom prst="rect">
            <a:avLst/>
          </a:prstGeom>
          <a:noFill/>
          <a:ln w="9525">
            <a:noFill/>
          </a:ln>
        </p:spPr>
        <p:txBody>
          <a:bodyPr/>
          <a:p>
            <a:pPr marL="285750" indent="-285750">
              <a:buFontTx/>
              <a:buBlip>
                <a:blip r:embed="rId14"/>
              </a:buBlip>
            </a:pPr>
            <a:r>
              <a:rPr lang="zh-CN" altLang="en-US" sz="1600" dirty="0">
                <a:latin typeface="Arial" panose="020B0604020202020204" pitchFamily="34" charset="0"/>
                <a:cs typeface="Arial" panose="020B0604020202020204" pitchFamily="34" charset="0"/>
              </a:rPr>
              <a:t>全自动固晶、焊线、测试、编带</a:t>
            </a:r>
            <a:endParaRPr lang="en-US" altLang="zh-CN" sz="1600" dirty="0">
              <a:latin typeface="Arial" panose="020B0604020202020204" pitchFamily="34" charset="0"/>
              <a:cs typeface="Arial" panose="020B0604020202020204" pitchFamily="34" charset="0"/>
            </a:endParaRPr>
          </a:p>
          <a:p>
            <a:pPr marL="285750" indent="-285750">
              <a:buFontTx/>
              <a:buBlip>
                <a:blip r:embed="rId14"/>
              </a:buBlip>
            </a:pPr>
            <a:r>
              <a:rPr lang="en-US" altLang="zh-TW" sz="1600" dirty="0">
                <a:latin typeface="Arial" panose="020B0604020202020204" pitchFamily="34" charset="0"/>
                <a:cs typeface="Arial" panose="020B0604020202020204" pitchFamily="34" charset="0"/>
              </a:rPr>
              <a:t>PCBA</a:t>
            </a:r>
            <a:r>
              <a:rPr lang="zh-CN" altLang="en-US" sz="1600" dirty="0">
                <a:latin typeface="Arial" panose="020B0604020202020204" pitchFamily="34" charset="0"/>
                <a:cs typeface="Arial" panose="020B0604020202020204" pitchFamily="34" charset="0"/>
              </a:rPr>
              <a:t>贴片线、回流焊、波峰焊</a:t>
            </a:r>
            <a:r>
              <a:rPr lang="en-US" altLang="zh-TW" sz="1600" dirty="0">
                <a:latin typeface="Arial" panose="020B0604020202020204" pitchFamily="34" charset="0"/>
                <a:cs typeface="Arial" panose="020B0604020202020204" pitchFamily="34" charset="0"/>
              </a:rPr>
              <a:t> </a:t>
            </a:r>
            <a:endParaRPr lang="en-US" altLang="zh-TW" sz="1600" dirty="0">
              <a:latin typeface="Arial" panose="020B0604020202020204" pitchFamily="34" charset="0"/>
              <a:cs typeface="Arial" panose="020B0604020202020204" pitchFamily="34" charset="0"/>
            </a:endParaRPr>
          </a:p>
          <a:p>
            <a:pPr marL="285750" indent="-285750">
              <a:buBlip>
                <a:blip r:embed="rId14"/>
              </a:buBlip>
            </a:pPr>
            <a:r>
              <a:rPr lang="en-US" altLang="zh-CN" sz="1600" dirty="0">
                <a:latin typeface="Arial" panose="020B0604020202020204" pitchFamily="34" charset="0"/>
                <a:cs typeface="Arial" panose="020B0604020202020204" pitchFamily="34" charset="0"/>
              </a:rPr>
              <a:t>AOI</a:t>
            </a:r>
            <a:r>
              <a:rPr lang="zh-CN" altLang="en-US" sz="1600" dirty="0">
                <a:latin typeface="Arial" panose="020B0604020202020204" pitchFamily="34" charset="0"/>
                <a:cs typeface="Arial" panose="020B0604020202020204" pitchFamily="34" charset="0"/>
              </a:rPr>
              <a:t>测试</a:t>
            </a:r>
            <a:endParaRPr lang="en-US" altLang="zh-TW" sz="1600" dirty="0">
              <a:latin typeface="Arial" panose="020B0604020202020204" pitchFamily="34" charset="0"/>
              <a:cs typeface="Arial" panose="020B0604020202020204" pitchFamily="34" charset="0"/>
            </a:endParaRPr>
          </a:p>
          <a:p>
            <a:pPr marL="285750" indent="-285750">
              <a:buBlip>
                <a:blip r:embed="rId14"/>
              </a:buBlip>
            </a:pPr>
            <a:r>
              <a:rPr lang="zh-CN" altLang="en-US" sz="1600" dirty="0">
                <a:latin typeface="Arial" panose="020B0604020202020204" pitchFamily="34" charset="0"/>
                <a:cs typeface="Arial" panose="020B0604020202020204" pitchFamily="34" charset="0"/>
              </a:rPr>
              <a:t>光电器件、模块</a:t>
            </a:r>
            <a:endParaRPr lang="en-US" altLang="zh-TW" sz="1600" dirty="0">
              <a:latin typeface="Arial" panose="020B0604020202020204" pitchFamily="34" charset="0"/>
              <a:cs typeface="Arial" panose="020B0604020202020204" pitchFamily="34" charset="0"/>
            </a:endParaRPr>
          </a:p>
          <a:p>
            <a:pPr marL="285750" indent="-285750">
              <a:buBlip>
                <a:blip r:embed="rId14"/>
              </a:buBlip>
            </a:pPr>
            <a:r>
              <a:rPr lang="zh-CN" altLang="en-US" sz="1600" dirty="0">
                <a:solidFill>
                  <a:srgbClr val="002060"/>
                </a:solidFill>
                <a:latin typeface="Arial" panose="020B0604020202020204" pitchFamily="34" charset="0"/>
                <a:cs typeface="Arial" panose="020B0604020202020204" pitchFamily="34" charset="0"/>
              </a:rPr>
              <a:t>大小积分球、高低温测试设备、恒温很湿及冷热冲击</a:t>
            </a:r>
            <a:endParaRPr lang="en-US" altLang="zh-TW" sz="1600" dirty="0">
              <a:latin typeface="Arial" panose="020B0604020202020204" pitchFamily="34" charset="0"/>
              <a:ea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par>
                                <p:cTn id="8" presetID="3" presetClass="entr" presetSubtype="1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blinds(horizontal)">
                                      <p:cBhvr>
                                        <p:cTn id="10" dur="500"/>
                                        <p:tgtEl>
                                          <p:spTgt spid="19"/>
                                        </p:tgtEl>
                                      </p:cBhvr>
                                    </p:animEffect>
                                  </p:childTnLst>
                                </p:cTn>
                              </p:par>
                              <p:par>
                                <p:cTn id="11" presetID="3" presetClass="entr" presetSubtype="1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blinds(horizontal)">
                                      <p:cBhvr>
                                        <p:cTn id="1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2477</Words>
  <Application>WPS 演示</Application>
  <PresentationFormat>全屏显示(4:3)</PresentationFormat>
  <Paragraphs>305</Paragraphs>
  <Slides>22</Slides>
  <Notes>9</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22</vt:i4>
      </vt:variant>
    </vt:vector>
  </HeadingPairs>
  <TitlesOfParts>
    <vt:vector size="45" baseType="lpstr">
      <vt:lpstr>Arial</vt:lpstr>
      <vt:lpstr>宋体</vt:lpstr>
      <vt:lpstr>Wingdings</vt:lpstr>
      <vt:lpstr>Constantia</vt:lpstr>
      <vt:lpstr>Calibri</vt:lpstr>
      <vt:lpstr>隶书</vt:lpstr>
      <vt:lpstr>Wingdings 2</vt:lpstr>
      <vt:lpstr>微软雅黑</vt:lpstr>
      <vt:lpstr>Lucida Handwriting</vt:lpstr>
      <vt:lpstr>华文行楷</vt:lpstr>
      <vt:lpstr>Adobe 仿宋 Std R</vt:lpstr>
      <vt:lpstr>仿宋</vt:lpstr>
      <vt:lpstr>汉真广标</vt:lpstr>
      <vt:lpstr>Arial Unicode MS</vt:lpstr>
      <vt:lpstr>黑体</vt:lpstr>
      <vt:lpstr>MS PGothic</vt:lpstr>
      <vt:lpstr>Century</vt:lpstr>
      <vt:lpstr>Adobe 黑体 Std R</vt:lpstr>
      <vt:lpstr>Wingdings 2</vt:lpstr>
      <vt:lpstr>DFKai-SB</vt:lpstr>
      <vt:lpstr>MingLiU-ExtB</vt:lpstr>
      <vt:lpstr>Cambria Math</vt:lpstr>
      <vt:lpstr>流畅</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Nicole</dc:creator>
  <cp:lastModifiedBy>刘晓辉</cp:lastModifiedBy>
  <cp:revision>67</cp:revision>
  <dcterms:created xsi:type="dcterms:W3CDTF">2020-04-10T07:17:56Z</dcterms:created>
  <dcterms:modified xsi:type="dcterms:W3CDTF">2020-04-10T07:56:47Z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2052-11.1.0.9440</vt:lpwstr>
  </property>
</Properties>
</file>